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4"/>
    <p:sldMasterId id="2147483712" r:id="rId5"/>
    <p:sldMasterId id="2147483736" r:id="rId6"/>
  </p:sldMasterIdLst>
  <p:notesMasterIdLst>
    <p:notesMasterId r:id="rId52"/>
  </p:notesMasterIdLst>
  <p:handoutMasterIdLst>
    <p:handoutMasterId r:id="rId53"/>
  </p:handoutMasterIdLst>
  <p:sldIdLst>
    <p:sldId id="483" r:id="rId7"/>
    <p:sldId id="426" r:id="rId8"/>
    <p:sldId id="451" r:id="rId9"/>
    <p:sldId id="443" r:id="rId10"/>
    <p:sldId id="277" r:id="rId11"/>
    <p:sldId id="444" r:id="rId12"/>
    <p:sldId id="446" r:id="rId13"/>
    <p:sldId id="327" r:id="rId14"/>
    <p:sldId id="436" r:id="rId15"/>
    <p:sldId id="280" r:id="rId16"/>
    <p:sldId id="441" r:id="rId17"/>
    <p:sldId id="309" r:id="rId18"/>
    <p:sldId id="310" r:id="rId19"/>
    <p:sldId id="311" r:id="rId20"/>
    <p:sldId id="281" r:id="rId21"/>
    <p:sldId id="324" r:id="rId22"/>
    <p:sldId id="314" r:id="rId23"/>
    <p:sldId id="432" r:id="rId24"/>
    <p:sldId id="433" r:id="rId25"/>
    <p:sldId id="434" r:id="rId26"/>
    <p:sldId id="449" r:id="rId27"/>
    <p:sldId id="452" r:id="rId28"/>
    <p:sldId id="453" r:id="rId29"/>
    <p:sldId id="454" r:id="rId30"/>
    <p:sldId id="455" r:id="rId31"/>
    <p:sldId id="456" r:id="rId32"/>
    <p:sldId id="457" r:id="rId33"/>
    <p:sldId id="458" r:id="rId34"/>
    <p:sldId id="485" r:id="rId35"/>
    <p:sldId id="480" r:id="rId36"/>
    <p:sldId id="481" r:id="rId37"/>
    <p:sldId id="459" r:id="rId38"/>
    <p:sldId id="460" r:id="rId39"/>
    <p:sldId id="473" r:id="rId40"/>
    <p:sldId id="482" r:id="rId41"/>
    <p:sldId id="488" r:id="rId42"/>
    <p:sldId id="463" r:id="rId43"/>
    <p:sldId id="486" r:id="rId44"/>
    <p:sldId id="487" r:id="rId45"/>
    <p:sldId id="464" r:id="rId46"/>
    <p:sldId id="466" r:id="rId47"/>
    <p:sldId id="467" r:id="rId48"/>
    <p:sldId id="471" r:id="rId49"/>
    <p:sldId id="468" r:id="rId50"/>
    <p:sldId id="489"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B088F2D6-E24C-4C13-A9FC-BE98B7096DB7}">
          <p14:sldIdLst>
            <p14:sldId id="483"/>
            <p14:sldId id="426"/>
            <p14:sldId id="451"/>
            <p14:sldId id="443"/>
            <p14:sldId id="277"/>
            <p14:sldId id="444"/>
            <p14:sldId id="446"/>
            <p14:sldId id="327"/>
          </p14:sldIdLst>
        </p14:section>
        <p14:section name="Diode circuits" id="{4E16650F-65E2-433A-BEF0-224C96617826}">
          <p14:sldIdLst>
            <p14:sldId id="436"/>
            <p14:sldId id="280"/>
            <p14:sldId id="441"/>
            <p14:sldId id="309"/>
            <p14:sldId id="310"/>
            <p14:sldId id="311"/>
            <p14:sldId id="281"/>
            <p14:sldId id="324"/>
            <p14:sldId id="314"/>
            <p14:sldId id="432"/>
            <p14:sldId id="433"/>
            <p14:sldId id="434"/>
            <p14:sldId id="449"/>
            <p14:sldId id="452"/>
            <p14:sldId id="453"/>
            <p14:sldId id="454"/>
            <p14:sldId id="455"/>
            <p14:sldId id="456"/>
            <p14:sldId id="457"/>
            <p14:sldId id="458"/>
            <p14:sldId id="485"/>
          </p14:sldIdLst>
        </p14:section>
        <p14:section name="Раздел без заголовка" id="{6EAE7AC9-C042-427C-8991-3B31EAC43ACA}">
          <p14:sldIdLst>
            <p14:sldId id="480"/>
            <p14:sldId id="481"/>
            <p14:sldId id="459"/>
            <p14:sldId id="460"/>
            <p14:sldId id="473"/>
            <p14:sldId id="482"/>
            <p14:sldId id="488"/>
            <p14:sldId id="463"/>
            <p14:sldId id="486"/>
            <p14:sldId id="487"/>
            <p14:sldId id="464"/>
            <p14:sldId id="466"/>
            <p14:sldId id="467"/>
            <p14:sldId id="471"/>
            <p14:sldId id="468"/>
            <p14:sldId id="489"/>
          </p14:sldIdLst>
        </p14:section>
      </p14:sectionLst>
    </p:ext>
    <p:ext uri="{EFAFB233-063F-42B5-8137-9DF3F51BA10A}">
      <p15:sldGuideLst xmlns:p15="http://schemas.microsoft.com/office/powerpoint/2012/main">
        <p15:guide id="1" orient="horz" pos="1824" userDrawn="1">
          <p15:clr>
            <a:srgbClr val="A4A3A4"/>
          </p15:clr>
        </p15:guide>
        <p15:guide id="2" pos="5670" userDrawn="1">
          <p15:clr>
            <a:srgbClr val="A4A3A4"/>
          </p15:clr>
        </p15:guide>
        <p15:guide id="3" pos="4105" userDrawn="1">
          <p15:clr>
            <a:srgbClr val="A4A3A4"/>
          </p15:clr>
        </p15:guide>
        <p15:guide id="4" pos="44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10B44"/>
    <a:srgbClr val="EC0B43"/>
    <a:srgbClr val="FFFFFF"/>
    <a:srgbClr val="1643B9"/>
    <a:srgbClr val="0070C0"/>
    <a:srgbClr val="B20000"/>
    <a:srgbClr val="FF9900"/>
    <a:srgbClr val="1B48BB"/>
    <a:srgbClr val="BC8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24B1A0-37CB-4FCE-999E-2B991D6B7A4B}" v="19" dt="2022-10-27T11:22:23.192"/>
    <p1510:client id="{8D73E958-001E-45A8-A9A0-C36F52A901A5}" v="80" dt="2022-10-28T04:38:23.239"/>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80" autoAdjust="0"/>
    <p:restoredTop sz="84597" autoAdjust="0"/>
  </p:normalViewPr>
  <p:slideViewPr>
    <p:cSldViewPr snapToGrid="0">
      <p:cViewPr varScale="1">
        <p:scale>
          <a:sx n="172" d="100"/>
          <a:sy n="172" d="100"/>
        </p:scale>
        <p:origin x="568" y="100"/>
      </p:cViewPr>
      <p:guideLst>
        <p:guide orient="horz" pos="1824"/>
        <p:guide pos="5670"/>
        <p:guide pos="4105"/>
        <p:guide pos="4400"/>
      </p:guideLst>
    </p:cSldViewPr>
  </p:slideViewPr>
  <p:outlineViewPr>
    <p:cViewPr>
      <p:scale>
        <a:sx n="33" d="100"/>
        <a:sy n="33" d="100"/>
      </p:scale>
      <p:origin x="0" y="-2418"/>
    </p:cViewPr>
  </p:outlin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Поляков Николай Александрович" userId="b391380f-c6ea-42f5-9e35-42d29d8598b9" providerId="ADAL" clId="{8D73E958-001E-45A8-A9A0-C36F52A901A5}"/>
    <pc:docChg chg="undo redo custSel addSld delSld modSld delMainMaster modMainMaster modSection">
      <pc:chgData name="Поляков Николай Александрович" userId="b391380f-c6ea-42f5-9e35-42d29d8598b9" providerId="ADAL" clId="{8D73E958-001E-45A8-A9A0-C36F52A901A5}" dt="2022-10-28T04:38:24.192" v="443" actId="47"/>
      <pc:docMkLst>
        <pc:docMk/>
      </pc:docMkLst>
      <pc:sldChg chg="addSp delSp modSp del mod modClrScheme chgLayout">
        <pc:chgData name="Поляков Николай Александрович" userId="b391380f-c6ea-42f5-9e35-42d29d8598b9" providerId="ADAL" clId="{8D73E958-001E-45A8-A9A0-C36F52A901A5}" dt="2022-10-27T22:20:27.222" v="201" actId="47"/>
        <pc:sldMkLst>
          <pc:docMk/>
          <pc:sldMk cId="3472064595" sldId="257"/>
        </pc:sldMkLst>
        <pc:spChg chg="add mod ord">
          <ac:chgData name="Поляков Николай Александрович" userId="b391380f-c6ea-42f5-9e35-42d29d8598b9" providerId="ADAL" clId="{8D73E958-001E-45A8-A9A0-C36F52A901A5}" dt="2022-10-27T22:11:40.140" v="29" actId="700"/>
          <ac:spMkLst>
            <pc:docMk/>
            <pc:sldMk cId="3472064595" sldId="257"/>
            <ac:spMk id="2" creationId="{49A52577-3CD9-3271-00D8-1831991584FA}"/>
          </ac:spMkLst>
        </pc:spChg>
        <pc:spChg chg="del">
          <ac:chgData name="Поляков Николай Александрович" userId="b391380f-c6ea-42f5-9e35-42d29d8598b9" providerId="ADAL" clId="{8D73E958-001E-45A8-A9A0-C36F52A901A5}" dt="2022-10-27T22:11:47.284" v="40" actId="478"/>
          <ac:spMkLst>
            <pc:docMk/>
            <pc:sldMk cId="3472064595" sldId="257"/>
            <ac:spMk id="6" creationId="{E1ABF8BA-7A1A-4275-A27A-D5DD64B0E8E2}"/>
          </ac:spMkLst>
        </pc:spChg>
      </pc:sldChg>
      <pc:sldChg chg="del">
        <pc:chgData name="Поляков Николай Александрович" userId="b391380f-c6ea-42f5-9e35-42d29d8598b9" providerId="ADAL" clId="{8D73E958-001E-45A8-A9A0-C36F52A901A5}" dt="2022-10-28T04:37:02.391" v="424" actId="47"/>
        <pc:sldMkLst>
          <pc:docMk/>
          <pc:sldMk cId="1864942597" sldId="263"/>
        </pc:sldMkLst>
      </pc:sldChg>
      <pc:sldChg chg="addSp delSp modSp mod modClrScheme chgLayout">
        <pc:chgData name="Поляков Николай Александрович" userId="b391380f-c6ea-42f5-9e35-42d29d8598b9" providerId="ADAL" clId="{8D73E958-001E-45A8-A9A0-C36F52A901A5}" dt="2022-10-27T22:19:57.588" v="192" actId="403"/>
        <pc:sldMkLst>
          <pc:docMk/>
          <pc:sldMk cId="3830183520" sldId="277"/>
        </pc:sldMkLst>
        <pc:spChg chg="add mod ord">
          <ac:chgData name="Поляков Николай Александрович" userId="b391380f-c6ea-42f5-9e35-42d29d8598b9" providerId="ADAL" clId="{8D73E958-001E-45A8-A9A0-C36F52A901A5}" dt="2022-10-27T22:19:57.588" v="192" actId="403"/>
          <ac:spMkLst>
            <pc:docMk/>
            <pc:sldMk cId="3830183520" sldId="277"/>
            <ac:spMk id="2" creationId="{722C254C-21C5-84C3-47CC-0A3D1E1F3F64}"/>
          </ac:spMkLst>
        </pc:spChg>
        <pc:spChg chg="mod">
          <ac:chgData name="Поляков Николай Александрович" userId="b391380f-c6ea-42f5-9e35-42d29d8598b9" providerId="ADAL" clId="{8D73E958-001E-45A8-A9A0-C36F52A901A5}" dt="2022-10-27T22:19:46.977" v="185" actId="21"/>
          <ac:spMkLst>
            <pc:docMk/>
            <pc:sldMk cId="3830183520" sldId="277"/>
            <ac:spMk id="14" creationId="{0D2245A2-CA4C-4F7F-AEA8-3160FA3D774E}"/>
          </ac:spMkLst>
        </pc:spChg>
        <pc:spChg chg="del">
          <ac:chgData name="Поляков Николай Александрович" userId="b391380f-c6ea-42f5-9e35-42d29d8598b9" providerId="ADAL" clId="{8D73E958-001E-45A8-A9A0-C36F52A901A5}" dt="2022-10-27T22:11:51.332" v="44" actId="478"/>
          <ac:spMkLst>
            <pc:docMk/>
            <pc:sldMk cId="3830183520" sldId="277"/>
            <ac:spMk id="33" creationId="{B53C5A1D-E17D-4C2F-90FB-D3AEC03A57A0}"/>
          </ac:spMkLst>
        </pc:spChg>
      </pc:sldChg>
      <pc:sldChg chg="addSp delSp modSp mod modClrScheme chgLayout">
        <pc:chgData name="Поляков Николай Александрович" userId="b391380f-c6ea-42f5-9e35-42d29d8598b9" providerId="ADAL" clId="{8D73E958-001E-45A8-A9A0-C36F52A901A5}" dt="2022-10-27T22:18:21.015" v="157" actId="404"/>
        <pc:sldMkLst>
          <pc:docMk/>
          <pc:sldMk cId="769451443" sldId="280"/>
        </pc:sldMkLst>
        <pc:spChg chg="add mod ord">
          <ac:chgData name="Поляков Николай Александрович" userId="b391380f-c6ea-42f5-9e35-42d29d8598b9" providerId="ADAL" clId="{8D73E958-001E-45A8-A9A0-C36F52A901A5}" dt="2022-10-27T22:18:21.015" v="157" actId="404"/>
          <ac:spMkLst>
            <pc:docMk/>
            <pc:sldMk cId="769451443" sldId="280"/>
            <ac:spMk id="2" creationId="{8D8D2F62-17CF-FD99-EE5C-B4E31CAF71AA}"/>
          </ac:spMkLst>
        </pc:spChg>
        <pc:spChg chg="mod">
          <ac:chgData name="Поляков Николай Александрович" userId="b391380f-c6ea-42f5-9e35-42d29d8598b9" providerId="ADAL" clId="{8D73E958-001E-45A8-A9A0-C36F52A901A5}" dt="2022-10-27T22:18:14.378" v="153" actId="21"/>
          <ac:spMkLst>
            <pc:docMk/>
            <pc:sldMk cId="769451443" sldId="280"/>
            <ac:spMk id="10" creationId="{51D014CB-033F-4DA7-9870-19A8772696DD}"/>
          </ac:spMkLst>
        </pc:spChg>
        <pc:spChg chg="del">
          <ac:chgData name="Поляков Николай Александрович" userId="b391380f-c6ea-42f5-9e35-42d29d8598b9" providerId="ADAL" clId="{8D73E958-001E-45A8-A9A0-C36F52A901A5}" dt="2022-10-27T22:12:02.580" v="55" actId="478"/>
          <ac:spMkLst>
            <pc:docMk/>
            <pc:sldMk cId="769451443" sldId="280"/>
            <ac:spMk id="31" creationId="{2B08C5BC-AB59-43E4-B68F-192702969170}"/>
          </ac:spMkLst>
        </pc:spChg>
      </pc:sldChg>
      <pc:sldChg chg="delSp modSp mod modClrScheme chgLayout">
        <pc:chgData name="Поляков Николай Александрович" userId="b391380f-c6ea-42f5-9e35-42d29d8598b9" providerId="ADAL" clId="{8D73E958-001E-45A8-A9A0-C36F52A901A5}" dt="2022-10-27T22:17:01.868" v="121" actId="404"/>
        <pc:sldMkLst>
          <pc:docMk/>
          <pc:sldMk cId="3350701214" sldId="281"/>
        </pc:sldMkLst>
        <pc:spChg chg="mod ord">
          <ac:chgData name="Поляков Николай Александрович" userId="b391380f-c6ea-42f5-9e35-42d29d8598b9" providerId="ADAL" clId="{8D73E958-001E-45A8-A9A0-C36F52A901A5}" dt="2022-10-27T22:17:01.868" v="121" actId="404"/>
          <ac:spMkLst>
            <pc:docMk/>
            <pc:sldMk cId="3350701214" sldId="281"/>
            <ac:spMk id="2" creationId="{9AE6277B-7611-403A-91F8-BCE15786272C}"/>
          </ac:spMkLst>
        </pc:spChg>
        <pc:spChg chg="del">
          <ac:chgData name="Поляков Николай Александрович" userId="b391380f-c6ea-42f5-9e35-42d29d8598b9" providerId="ADAL" clId="{8D73E958-001E-45A8-A9A0-C36F52A901A5}" dt="2022-10-27T22:12:06.907" v="59" actId="478"/>
          <ac:spMkLst>
            <pc:docMk/>
            <pc:sldMk cId="3350701214" sldId="281"/>
            <ac:spMk id="13" creationId="{EE0D942E-229E-4F9E-AA88-6F7D75D80BEC}"/>
          </ac:spMkLst>
        </pc:spChg>
      </pc:sldChg>
      <pc:sldChg chg="modSp del mod">
        <pc:chgData name="Поляков Николай Александрович" userId="b391380f-c6ea-42f5-9e35-42d29d8598b9" providerId="ADAL" clId="{8D73E958-001E-45A8-A9A0-C36F52A901A5}" dt="2022-10-28T02:27:05.328" v="388" actId="47"/>
        <pc:sldMkLst>
          <pc:docMk/>
          <pc:sldMk cId="1507654686" sldId="290"/>
        </pc:sldMkLst>
        <pc:spChg chg="mod">
          <ac:chgData name="Поляков Николай Александрович" userId="b391380f-c6ea-42f5-9e35-42d29d8598b9" providerId="ADAL" clId="{8D73E958-001E-45A8-A9A0-C36F52A901A5}" dt="2022-10-27T22:10:46.618" v="3" actId="21"/>
          <ac:spMkLst>
            <pc:docMk/>
            <pc:sldMk cId="1507654686" sldId="290"/>
            <ac:spMk id="5" creationId="{00000000-0000-0000-0000-000000000000}"/>
          </ac:spMkLst>
        </pc:spChg>
      </pc:sldChg>
      <pc:sldChg chg="delSp modSp del mod modClrScheme chgLayout">
        <pc:chgData name="Поляков Николай Александрович" userId="b391380f-c6ea-42f5-9e35-42d29d8598b9" providerId="ADAL" clId="{8D73E958-001E-45A8-A9A0-C36F52A901A5}" dt="2022-10-27T22:31:12.942" v="267" actId="47"/>
        <pc:sldMkLst>
          <pc:docMk/>
          <pc:sldMk cId="317784811" sldId="298"/>
        </pc:sldMkLst>
        <pc:spChg chg="del">
          <ac:chgData name="Поляков Николай Александрович" userId="b391380f-c6ea-42f5-9e35-42d29d8598b9" providerId="ADAL" clId="{8D73E958-001E-45A8-A9A0-C36F52A901A5}" dt="2022-10-27T22:11:54.876" v="48" actId="478"/>
          <ac:spMkLst>
            <pc:docMk/>
            <pc:sldMk cId="317784811" sldId="298"/>
            <ac:spMk id="16" creationId="{4DB5B2E1-7F7E-4AC7-9368-473EAB0455C3}"/>
          </ac:spMkLst>
        </pc:spChg>
        <pc:spChg chg="mod ord">
          <ac:chgData name="Поляков Николай Александрович" userId="b391380f-c6ea-42f5-9e35-42d29d8598b9" providerId="ADAL" clId="{8D73E958-001E-45A8-A9A0-C36F52A901A5}" dt="2022-10-27T22:19:30.618" v="176" actId="404"/>
          <ac:spMkLst>
            <pc:docMk/>
            <pc:sldMk cId="317784811" sldId="298"/>
            <ac:spMk id="18" creationId="{00000000-0000-0000-0000-000000000000}"/>
          </ac:spMkLst>
        </pc:spChg>
      </pc:sldChg>
      <pc:sldChg chg="delSp modSp del mod modClrScheme chgLayout">
        <pc:chgData name="Поляков Николай Александрович" userId="b391380f-c6ea-42f5-9e35-42d29d8598b9" providerId="ADAL" clId="{8D73E958-001E-45A8-A9A0-C36F52A901A5}" dt="2022-10-28T02:28:20.444" v="393" actId="47"/>
        <pc:sldMkLst>
          <pc:docMk/>
          <pc:sldMk cId="2732959261" sldId="299"/>
        </pc:sldMkLst>
        <pc:spChg chg="mod ord">
          <ac:chgData name="Поляков Николай Александрович" userId="b391380f-c6ea-42f5-9e35-42d29d8598b9" providerId="ADAL" clId="{8D73E958-001E-45A8-A9A0-C36F52A901A5}" dt="2022-10-27T22:19:19" v="173" actId="2711"/>
          <ac:spMkLst>
            <pc:docMk/>
            <pc:sldMk cId="2732959261" sldId="299"/>
            <ac:spMk id="5" creationId="{06690431-B711-41DB-9887-BE0861440F93}"/>
          </ac:spMkLst>
        </pc:spChg>
        <pc:spChg chg="del">
          <ac:chgData name="Поляков Николай Александрович" userId="b391380f-c6ea-42f5-9e35-42d29d8598b9" providerId="ADAL" clId="{8D73E958-001E-45A8-A9A0-C36F52A901A5}" dt="2022-10-27T22:11:55.787" v="49" actId="478"/>
          <ac:spMkLst>
            <pc:docMk/>
            <pc:sldMk cId="2732959261" sldId="299"/>
            <ac:spMk id="9" creationId="{B4EF429E-27FC-4925-87A4-2CE7EBE552F0}"/>
          </ac:spMkLst>
        </pc:spChg>
      </pc:sldChg>
      <pc:sldChg chg="delSp modSp del mod modClrScheme chgLayout">
        <pc:chgData name="Поляков Николай Александрович" userId="b391380f-c6ea-42f5-9e35-42d29d8598b9" providerId="ADAL" clId="{8D73E958-001E-45A8-A9A0-C36F52A901A5}" dt="2022-10-28T02:28:22.038" v="394" actId="47"/>
        <pc:sldMkLst>
          <pc:docMk/>
          <pc:sldMk cId="546185050" sldId="300"/>
        </pc:sldMkLst>
        <pc:spChg chg="del">
          <ac:chgData name="Поляков Николай Александрович" userId="b391380f-c6ea-42f5-9e35-42d29d8598b9" providerId="ADAL" clId="{8D73E958-001E-45A8-A9A0-C36F52A901A5}" dt="2022-10-27T22:11:56.676" v="50" actId="478"/>
          <ac:spMkLst>
            <pc:docMk/>
            <pc:sldMk cId="546185050" sldId="300"/>
            <ac:spMk id="7" creationId="{7D6B7B04-E109-490F-8A95-EE6C43C88C5E}"/>
          </ac:spMkLst>
        </pc:spChg>
        <pc:spChg chg="mod ord">
          <ac:chgData name="Поляков Николай Александрович" userId="b391380f-c6ea-42f5-9e35-42d29d8598b9" providerId="ADAL" clId="{8D73E958-001E-45A8-A9A0-C36F52A901A5}" dt="2022-10-27T22:19:11.316" v="169" actId="404"/>
          <ac:spMkLst>
            <pc:docMk/>
            <pc:sldMk cId="546185050" sldId="300"/>
            <ac:spMk id="18" creationId="{00000000-0000-0000-0000-000000000000}"/>
          </ac:spMkLst>
        </pc:spChg>
      </pc:sldChg>
      <pc:sldChg chg="delSp modSp del mod modClrScheme chgLayout">
        <pc:chgData name="Поляков Николай Александрович" userId="b391380f-c6ea-42f5-9e35-42d29d8598b9" providerId="ADAL" clId="{8D73E958-001E-45A8-A9A0-C36F52A901A5}" dt="2022-10-28T02:28:25.758" v="395" actId="47"/>
        <pc:sldMkLst>
          <pc:docMk/>
          <pc:sldMk cId="3698809183" sldId="304"/>
        </pc:sldMkLst>
        <pc:spChg chg="mod ord">
          <ac:chgData name="Поляков Николай Александрович" userId="b391380f-c6ea-42f5-9e35-42d29d8598b9" providerId="ADAL" clId="{8D73E958-001E-45A8-A9A0-C36F52A901A5}" dt="2022-10-27T22:19:01.560" v="165" actId="2711"/>
          <ac:spMkLst>
            <pc:docMk/>
            <pc:sldMk cId="3698809183" sldId="304"/>
            <ac:spMk id="18" creationId="{00000000-0000-0000-0000-000000000000}"/>
          </ac:spMkLst>
        </pc:spChg>
        <pc:spChg chg="del">
          <ac:chgData name="Поляков Николай Александрович" userId="b391380f-c6ea-42f5-9e35-42d29d8598b9" providerId="ADAL" clId="{8D73E958-001E-45A8-A9A0-C36F52A901A5}" dt="2022-10-27T22:11:57.860" v="51" actId="478"/>
          <ac:spMkLst>
            <pc:docMk/>
            <pc:sldMk cId="3698809183" sldId="304"/>
            <ac:spMk id="22" creationId="{0964AAFF-DAA5-4FDA-B3B4-57C9D855C066}"/>
          </ac:spMkLst>
        </pc:spChg>
      </pc:sldChg>
      <pc:sldChg chg="addSp delSp modSp mod modClrScheme chgLayout">
        <pc:chgData name="Поляков Николай Александрович" userId="b391380f-c6ea-42f5-9e35-42d29d8598b9" providerId="ADAL" clId="{8D73E958-001E-45A8-A9A0-C36F52A901A5}" dt="2022-10-27T22:17:51.134" v="147" actId="404"/>
        <pc:sldMkLst>
          <pc:docMk/>
          <pc:sldMk cId="2667998896" sldId="309"/>
        </pc:sldMkLst>
        <pc:spChg chg="add mod ord">
          <ac:chgData name="Поляков Николай Александрович" userId="b391380f-c6ea-42f5-9e35-42d29d8598b9" providerId="ADAL" clId="{8D73E958-001E-45A8-A9A0-C36F52A901A5}" dt="2022-10-27T22:17:51.134" v="147" actId="404"/>
          <ac:spMkLst>
            <pc:docMk/>
            <pc:sldMk cId="2667998896" sldId="309"/>
            <ac:spMk id="2" creationId="{1299ABD7-943B-A5FF-1710-0DEB18997F38}"/>
          </ac:spMkLst>
        </pc:spChg>
        <pc:spChg chg="mod">
          <ac:chgData name="Поляков Николай Александрович" userId="b391380f-c6ea-42f5-9e35-42d29d8598b9" providerId="ADAL" clId="{8D73E958-001E-45A8-A9A0-C36F52A901A5}" dt="2022-10-27T22:17:38.555" v="141" actId="21"/>
          <ac:spMkLst>
            <pc:docMk/>
            <pc:sldMk cId="2667998896" sldId="309"/>
            <ac:spMk id="34" creationId="{27EEC71D-7414-4728-B335-62362800854E}"/>
          </ac:spMkLst>
        </pc:spChg>
        <pc:spChg chg="del">
          <ac:chgData name="Поляков Николай Александрович" userId="b391380f-c6ea-42f5-9e35-42d29d8598b9" providerId="ADAL" clId="{8D73E958-001E-45A8-A9A0-C36F52A901A5}" dt="2022-10-27T22:12:03.907" v="56" actId="478"/>
          <ac:spMkLst>
            <pc:docMk/>
            <pc:sldMk cId="2667998896" sldId="309"/>
            <ac:spMk id="65" creationId="{6C089D7A-6A34-449D-A735-3BF6649BB037}"/>
          </ac:spMkLst>
        </pc:spChg>
      </pc:sldChg>
      <pc:sldChg chg="addSp delSp modSp mod modClrScheme chgLayout">
        <pc:chgData name="Поляков Николай Александрович" userId="b391380f-c6ea-42f5-9e35-42d29d8598b9" providerId="ADAL" clId="{8D73E958-001E-45A8-A9A0-C36F52A901A5}" dt="2022-10-28T02:29:03.489" v="413" actId="478"/>
        <pc:sldMkLst>
          <pc:docMk/>
          <pc:sldMk cId="3262182958" sldId="310"/>
        </pc:sldMkLst>
        <pc:spChg chg="add mod ord">
          <ac:chgData name="Поляков Николай Александрович" userId="b391380f-c6ea-42f5-9e35-42d29d8598b9" providerId="ADAL" clId="{8D73E958-001E-45A8-A9A0-C36F52A901A5}" dt="2022-10-27T22:17:34.368" v="140" actId="404"/>
          <ac:spMkLst>
            <pc:docMk/>
            <pc:sldMk cId="3262182958" sldId="310"/>
            <ac:spMk id="3" creationId="{5F60FE3B-D4BE-7365-F544-3112BAB9C425}"/>
          </ac:spMkLst>
        </pc:spChg>
        <pc:spChg chg="mod">
          <ac:chgData name="Поляков Николай Александрович" userId="b391380f-c6ea-42f5-9e35-42d29d8598b9" providerId="ADAL" clId="{8D73E958-001E-45A8-A9A0-C36F52A901A5}" dt="2022-10-27T22:17:24.802" v="134" actId="21"/>
          <ac:spMkLst>
            <pc:docMk/>
            <pc:sldMk cId="3262182958" sldId="310"/>
            <ac:spMk id="21" creationId="{8FCD27EB-221D-4D2F-B684-352CBC4A1774}"/>
          </ac:spMkLst>
        </pc:spChg>
        <pc:spChg chg="mod">
          <ac:chgData name="Поляков Николай Александрович" userId="b391380f-c6ea-42f5-9e35-42d29d8598b9" providerId="ADAL" clId="{8D73E958-001E-45A8-A9A0-C36F52A901A5}" dt="2022-10-28T02:28:59.608" v="411" actId="1036"/>
          <ac:spMkLst>
            <pc:docMk/>
            <pc:sldMk cId="3262182958" sldId="310"/>
            <ac:spMk id="38" creationId="{25724EE1-02C4-496F-89DA-01C58AAB4427}"/>
          </ac:spMkLst>
        </pc:spChg>
        <pc:spChg chg="mod">
          <ac:chgData name="Поляков Николай Александрович" userId="b391380f-c6ea-42f5-9e35-42d29d8598b9" providerId="ADAL" clId="{8D73E958-001E-45A8-A9A0-C36F52A901A5}" dt="2022-10-28T02:28:59.608" v="411" actId="1036"/>
          <ac:spMkLst>
            <pc:docMk/>
            <pc:sldMk cId="3262182958" sldId="310"/>
            <ac:spMk id="40" creationId="{DF550A30-4BFC-4515-A98E-640008188023}"/>
          </ac:spMkLst>
        </pc:spChg>
        <pc:spChg chg="del">
          <ac:chgData name="Поляков Николай Александрович" userId="b391380f-c6ea-42f5-9e35-42d29d8598b9" providerId="ADAL" clId="{8D73E958-001E-45A8-A9A0-C36F52A901A5}" dt="2022-10-27T22:12:04.995" v="57" actId="478"/>
          <ac:spMkLst>
            <pc:docMk/>
            <pc:sldMk cId="3262182958" sldId="310"/>
            <ac:spMk id="42" creationId="{EFA6B89E-37B5-4DE1-9C0D-07C880C2AFDC}"/>
          </ac:spMkLst>
        </pc:spChg>
        <pc:picChg chg="del mod">
          <ac:chgData name="Поляков Николай Александрович" userId="b391380f-c6ea-42f5-9e35-42d29d8598b9" providerId="ADAL" clId="{8D73E958-001E-45A8-A9A0-C36F52A901A5}" dt="2022-10-28T02:29:03.489" v="413" actId="478"/>
          <ac:picMkLst>
            <pc:docMk/>
            <pc:sldMk cId="3262182958" sldId="310"/>
            <ac:picMk id="2" creationId="{130238DA-91B9-4B1E-A0A0-61C55EBFA9B5}"/>
          </ac:picMkLst>
        </pc:picChg>
      </pc:sldChg>
      <pc:sldChg chg="addSp delSp modSp mod modClrScheme chgLayout">
        <pc:chgData name="Поляков Николай Александрович" userId="b391380f-c6ea-42f5-9e35-42d29d8598b9" providerId="ADAL" clId="{8D73E958-001E-45A8-A9A0-C36F52A901A5}" dt="2022-10-27T22:17:19.729" v="133" actId="2711"/>
        <pc:sldMkLst>
          <pc:docMk/>
          <pc:sldMk cId="1662053119" sldId="311"/>
        </pc:sldMkLst>
        <pc:spChg chg="add mod ord">
          <ac:chgData name="Поляков Николай Александрович" userId="b391380f-c6ea-42f5-9e35-42d29d8598b9" providerId="ADAL" clId="{8D73E958-001E-45A8-A9A0-C36F52A901A5}" dt="2022-10-27T22:17:19.729" v="133" actId="2711"/>
          <ac:spMkLst>
            <pc:docMk/>
            <pc:sldMk cId="1662053119" sldId="311"/>
            <ac:spMk id="2" creationId="{FF448EA5-7A82-2547-2911-AE7DCB1BB955}"/>
          </ac:spMkLst>
        </pc:spChg>
        <pc:spChg chg="del">
          <ac:chgData name="Поляков Николай Александрович" userId="b391380f-c6ea-42f5-9e35-42d29d8598b9" providerId="ADAL" clId="{8D73E958-001E-45A8-A9A0-C36F52A901A5}" dt="2022-10-27T22:12:06.004" v="58" actId="478"/>
          <ac:spMkLst>
            <pc:docMk/>
            <pc:sldMk cId="1662053119" sldId="311"/>
            <ac:spMk id="11" creationId="{4856A38E-57F7-4B3D-8960-50A822B8F07F}"/>
          </ac:spMkLst>
        </pc:spChg>
        <pc:spChg chg="mod">
          <ac:chgData name="Поляков Николай Александрович" userId="b391380f-c6ea-42f5-9e35-42d29d8598b9" providerId="ADAL" clId="{8D73E958-001E-45A8-A9A0-C36F52A901A5}" dt="2022-10-27T22:17:05.012" v="122" actId="21"/>
          <ac:spMkLst>
            <pc:docMk/>
            <pc:sldMk cId="1662053119" sldId="311"/>
            <ac:spMk id="13" creationId="{658D6421-FCC4-4130-9F5B-051B436125F3}"/>
          </ac:spMkLst>
        </pc:spChg>
      </pc:sldChg>
      <pc:sldChg chg="delSp modSp mod modClrScheme chgLayout">
        <pc:chgData name="Поляков Николай Александрович" userId="b391380f-c6ea-42f5-9e35-42d29d8598b9" providerId="ADAL" clId="{8D73E958-001E-45A8-A9A0-C36F52A901A5}" dt="2022-10-27T22:16:54.656" v="119" actId="2711"/>
        <pc:sldMkLst>
          <pc:docMk/>
          <pc:sldMk cId="3060076345" sldId="314"/>
        </pc:sldMkLst>
        <pc:spChg chg="del">
          <ac:chgData name="Поляков Николай Александрович" userId="b391380f-c6ea-42f5-9e35-42d29d8598b9" providerId="ADAL" clId="{8D73E958-001E-45A8-A9A0-C36F52A901A5}" dt="2022-10-27T22:12:11.139" v="61" actId="478"/>
          <ac:spMkLst>
            <pc:docMk/>
            <pc:sldMk cId="3060076345" sldId="314"/>
            <ac:spMk id="8" creationId="{D899B51C-F48C-4F8B-861F-0272AADB9FA7}"/>
          </ac:spMkLst>
        </pc:spChg>
        <pc:spChg chg="mod ord">
          <ac:chgData name="Поляков Николай Александрович" userId="b391380f-c6ea-42f5-9e35-42d29d8598b9" providerId="ADAL" clId="{8D73E958-001E-45A8-A9A0-C36F52A901A5}" dt="2022-10-27T22:16:54.656" v="119" actId="2711"/>
          <ac:spMkLst>
            <pc:docMk/>
            <pc:sldMk cId="3060076345" sldId="314"/>
            <ac:spMk id="18" creationId="{00000000-0000-0000-0000-000000000000}"/>
          </ac:spMkLst>
        </pc:spChg>
      </pc:sldChg>
      <pc:sldChg chg="delSp modSp mod modClrScheme chgLayout">
        <pc:chgData name="Поляков Николай Александрович" userId="b391380f-c6ea-42f5-9e35-42d29d8598b9" providerId="ADAL" clId="{8D73E958-001E-45A8-A9A0-C36F52A901A5}" dt="2022-10-27T22:16:59.124" v="120" actId="404"/>
        <pc:sldMkLst>
          <pc:docMk/>
          <pc:sldMk cId="358443010" sldId="324"/>
        </pc:sldMkLst>
        <pc:spChg chg="mod ord">
          <ac:chgData name="Поляков Николай Александрович" userId="b391380f-c6ea-42f5-9e35-42d29d8598b9" providerId="ADAL" clId="{8D73E958-001E-45A8-A9A0-C36F52A901A5}" dt="2022-10-27T22:16:59.124" v="120" actId="404"/>
          <ac:spMkLst>
            <pc:docMk/>
            <pc:sldMk cId="358443010" sldId="324"/>
            <ac:spMk id="2" creationId="{A8EFAED1-BD81-410F-8F43-37181D1CF193}"/>
          </ac:spMkLst>
        </pc:spChg>
        <pc:spChg chg="del">
          <ac:chgData name="Поляков Николай Александрович" userId="b391380f-c6ea-42f5-9e35-42d29d8598b9" providerId="ADAL" clId="{8D73E958-001E-45A8-A9A0-C36F52A901A5}" dt="2022-10-27T22:12:09.852" v="60" actId="478"/>
          <ac:spMkLst>
            <pc:docMk/>
            <pc:sldMk cId="358443010" sldId="324"/>
            <ac:spMk id="15" creationId="{12CEE660-3832-4D07-9D1D-E9A21E609F0B}"/>
          </ac:spMkLst>
        </pc:spChg>
      </pc:sldChg>
      <pc:sldChg chg="delSp modSp mod modClrScheme chgLayout">
        <pc:chgData name="Поляков Николай Александрович" userId="b391380f-c6ea-42f5-9e35-42d29d8598b9" providerId="ADAL" clId="{8D73E958-001E-45A8-A9A0-C36F52A901A5}" dt="2022-10-27T22:19:36.853" v="178" actId="404"/>
        <pc:sldMkLst>
          <pc:docMk/>
          <pc:sldMk cId="2951996798" sldId="327"/>
        </pc:sldMkLst>
        <pc:spChg chg="mod ord">
          <ac:chgData name="Поляков Николай Александрович" userId="b391380f-c6ea-42f5-9e35-42d29d8598b9" providerId="ADAL" clId="{8D73E958-001E-45A8-A9A0-C36F52A901A5}" dt="2022-10-27T22:19:36.853" v="178" actId="404"/>
          <ac:spMkLst>
            <pc:docMk/>
            <pc:sldMk cId="2951996798" sldId="327"/>
            <ac:spMk id="2" creationId="{0A18105C-3652-42BF-AFE0-7FDE588B9758}"/>
          </ac:spMkLst>
        </pc:spChg>
        <pc:spChg chg="del">
          <ac:chgData name="Поляков Николай Александрович" userId="b391380f-c6ea-42f5-9e35-42d29d8598b9" providerId="ADAL" clId="{8D73E958-001E-45A8-A9A0-C36F52A901A5}" dt="2022-10-27T22:11:53.996" v="47" actId="478"/>
          <ac:spMkLst>
            <pc:docMk/>
            <pc:sldMk cId="2951996798" sldId="327"/>
            <ac:spMk id="12" creationId="{650C641E-9598-46A9-B141-1BC13369E5EE}"/>
          </ac:spMkLst>
        </pc:spChg>
      </pc:sldChg>
      <pc:sldChg chg="delSp modSp mod modClrScheme chgLayout">
        <pc:chgData name="Поляков Николай Александрович" userId="b391380f-c6ea-42f5-9e35-42d29d8598b9" providerId="ADAL" clId="{8D73E958-001E-45A8-A9A0-C36F52A901A5}" dt="2022-10-28T02:34:55.246" v="421" actId="20577"/>
        <pc:sldMkLst>
          <pc:docMk/>
          <pc:sldMk cId="3456362715" sldId="426"/>
        </pc:sldMkLst>
        <pc:spChg chg="mod ord">
          <ac:chgData name="Поляков Николай Александрович" userId="b391380f-c6ea-42f5-9e35-42d29d8598b9" providerId="ADAL" clId="{8D73E958-001E-45A8-A9A0-C36F52A901A5}" dt="2022-10-27T22:21:21.188" v="208" actId="207"/>
          <ac:spMkLst>
            <pc:docMk/>
            <pc:sldMk cId="3456362715" sldId="426"/>
            <ac:spMk id="5" creationId="{327BF183-0D58-4E25-8985-3E91BA5AEA8A}"/>
          </ac:spMkLst>
        </pc:spChg>
        <pc:spChg chg="mod">
          <ac:chgData name="Поляков Николай Александрович" userId="b391380f-c6ea-42f5-9e35-42d29d8598b9" providerId="ADAL" clId="{8D73E958-001E-45A8-A9A0-C36F52A901A5}" dt="2022-10-28T02:34:55.246" v="421" actId="20577"/>
          <ac:spMkLst>
            <pc:docMk/>
            <pc:sldMk cId="3456362715" sldId="426"/>
            <ac:spMk id="6" creationId="{371C3E47-96EB-463C-8F18-70D422E149F2}"/>
          </ac:spMkLst>
        </pc:spChg>
        <pc:spChg chg="del">
          <ac:chgData name="Поляков Николай Александрович" userId="b391380f-c6ea-42f5-9e35-42d29d8598b9" providerId="ADAL" clId="{8D73E958-001E-45A8-A9A0-C36F52A901A5}" dt="2022-10-27T22:11:45.069" v="38" actId="478"/>
          <ac:spMkLst>
            <pc:docMk/>
            <pc:sldMk cId="3456362715" sldId="426"/>
            <ac:spMk id="10" creationId="{0241D268-755C-4CA8-A50E-9971AC25CE3C}"/>
          </ac:spMkLst>
        </pc:spChg>
      </pc:sldChg>
      <pc:sldChg chg="addSp delSp modSp del mod modClrScheme chgLayout">
        <pc:chgData name="Поляков Николай Александрович" userId="b391380f-c6ea-42f5-9e35-42d29d8598b9" providerId="ADAL" clId="{8D73E958-001E-45A8-A9A0-C36F52A901A5}" dt="2022-10-27T22:20:20.209" v="200" actId="47"/>
        <pc:sldMkLst>
          <pc:docMk/>
          <pc:sldMk cId="2874186809" sldId="429"/>
        </pc:sldMkLst>
        <pc:spChg chg="add mod ord">
          <ac:chgData name="Поляков Николай Александрович" userId="b391380f-c6ea-42f5-9e35-42d29d8598b9" providerId="ADAL" clId="{8D73E958-001E-45A8-A9A0-C36F52A901A5}" dt="2022-10-27T22:20:13.791" v="199" actId="20577"/>
          <ac:spMkLst>
            <pc:docMk/>
            <pc:sldMk cId="2874186809" sldId="429"/>
            <ac:spMk id="3" creationId="{05A4AA0C-28C1-FFD8-9550-016DF8CA3B0F}"/>
          </ac:spMkLst>
        </pc:spChg>
        <pc:spChg chg="del">
          <ac:chgData name="Поляков Николай Александрович" userId="b391380f-c6ea-42f5-9e35-42d29d8598b9" providerId="ADAL" clId="{8D73E958-001E-45A8-A9A0-C36F52A901A5}" dt="2022-10-27T22:11:49.420" v="42" actId="478"/>
          <ac:spMkLst>
            <pc:docMk/>
            <pc:sldMk cId="2874186809" sldId="429"/>
            <ac:spMk id="6" creationId="{6F58D658-0E72-4C50-9F5F-3127178BF130}"/>
          </ac:spMkLst>
        </pc:spChg>
        <pc:spChg chg="mod">
          <ac:chgData name="Поляков Николай Александрович" userId="b391380f-c6ea-42f5-9e35-42d29d8598b9" providerId="ADAL" clId="{8D73E958-001E-45A8-A9A0-C36F52A901A5}" dt="2022-10-27T22:20:10.953" v="197" actId="21"/>
          <ac:spMkLst>
            <pc:docMk/>
            <pc:sldMk cId="2874186809" sldId="429"/>
            <ac:spMk id="9" creationId="{7B235C77-4336-4749-ADD3-6A78A66996C8}"/>
          </ac:spMkLst>
        </pc:spChg>
      </pc:sldChg>
      <pc:sldChg chg="delSp modSp mod modClrScheme chgLayout">
        <pc:chgData name="Поляков Николай Александрович" userId="b391380f-c6ea-42f5-9e35-42d29d8598b9" providerId="ADAL" clId="{8D73E958-001E-45A8-A9A0-C36F52A901A5}" dt="2022-10-27T22:16:47.101" v="117" actId="2711"/>
        <pc:sldMkLst>
          <pc:docMk/>
          <pc:sldMk cId="1554121505" sldId="432"/>
        </pc:sldMkLst>
        <pc:spChg chg="del">
          <ac:chgData name="Поляков Николай Александрович" userId="b391380f-c6ea-42f5-9e35-42d29d8598b9" providerId="ADAL" clId="{8D73E958-001E-45A8-A9A0-C36F52A901A5}" dt="2022-10-27T22:12:14.155" v="62" actId="478"/>
          <ac:spMkLst>
            <pc:docMk/>
            <pc:sldMk cId="1554121505" sldId="432"/>
            <ac:spMk id="5" creationId="{EE0C77BE-2A80-4EFD-8602-628340B4B581}"/>
          </ac:spMkLst>
        </pc:spChg>
        <pc:spChg chg="mod ord">
          <ac:chgData name="Поляков Николай Александрович" userId="b391380f-c6ea-42f5-9e35-42d29d8598b9" providerId="ADAL" clId="{8D73E958-001E-45A8-A9A0-C36F52A901A5}" dt="2022-10-27T22:16:47.101" v="117" actId="2711"/>
          <ac:spMkLst>
            <pc:docMk/>
            <pc:sldMk cId="1554121505" sldId="432"/>
            <ac:spMk id="18" creationId="{00000000-0000-0000-0000-000000000000}"/>
          </ac:spMkLst>
        </pc:spChg>
      </pc:sldChg>
      <pc:sldChg chg="delSp modSp mod modClrScheme chgLayout">
        <pc:chgData name="Поляков Николай Александрович" userId="b391380f-c6ea-42f5-9e35-42d29d8598b9" providerId="ADAL" clId="{8D73E958-001E-45A8-A9A0-C36F52A901A5}" dt="2022-10-27T22:16:39.370" v="115" actId="2711"/>
        <pc:sldMkLst>
          <pc:docMk/>
          <pc:sldMk cId="1120436734" sldId="433"/>
        </pc:sldMkLst>
        <pc:spChg chg="del">
          <ac:chgData name="Поляков Николай Александрович" userId="b391380f-c6ea-42f5-9e35-42d29d8598b9" providerId="ADAL" clId="{8D73E958-001E-45A8-A9A0-C36F52A901A5}" dt="2022-10-27T22:12:16.835" v="63" actId="478"/>
          <ac:spMkLst>
            <pc:docMk/>
            <pc:sldMk cId="1120436734" sldId="433"/>
            <ac:spMk id="6" creationId="{E83678F9-3EDB-44BB-8CBE-325F76C9EC30}"/>
          </ac:spMkLst>
        </pc:spChg>
        <pc:spChg chg="mod ord">
          <ac:chgData name="Поляков Николай Александрович" userId="b391380f-c6ea-42f5-9e35-42d29d8598b9" providerId="ADAL" clId="{8D73E958-001E-45A8-A9A0-C36F52A901A5}" dt="2022-10-27T22:16:39.370" v="115" actId="2711"/>
          <ac:spMkLst>
            <pc:docMk/>
            <pc:sldMk cId="1120436734" sldId="433"/>
            <ac:spMk id="18" creationId="{00000000-0000-0000-0000-000000000000}"/>
          </ac:spMkLst>
        </pc:spChg>
      </pc:sldChg>
      <pc:sldChg chg="delSp modSp mod modClrScheme chgLayout">
        <pc:chgData name="Поляков Николай Александрович" userId="b391380f-c6ea-42f5-9e35-42d29d8598b9" providerId="ADAL" clId="{8D73E958-001E-45A8-A9A0-C36F52A901A5}" dt="2022-10-27T22:25:57.288" v="256" actId="6549"/>
        <pc:sldMkLst>
          <pc:docMk/>
          <pc:sldMk cId="2858947492" sldId="434"/>
        </pc:sldMkLst>
        <pc:spChg chg="mod">
          <ac:chgData name="Поляков Николай Александрович" userId="b391380f-c6ea-42f5-9e35-42d29d8598b9" providerId="ADAL" clId="{8D73E958-001E-45A8-A9A0-C36F52A901A5}" dt="2022-10-27T22:25:57.288" v="256" actId="6549"/>
          <ac:spMkLst>
            <pc:docMk/>
            <pc:sldMk cId="2858947492" sldId="434"/>
            <ac:spMk id="6" creationId="{92430FB6-DD12-42CD-82CA-22163DEAC2A6}"/>
          </ac:spMkLst>
        </pc:spChg>
        <pc:spChg chg="del">
          <ac:chgData name="Поляков Николай Александрович" userId="b391380f-c6ea-42f5-9e35-42d29d8598b9" providerId="ADAL" clId="{8D73E958-001E-45A8-A9A0-C36F52A901A5}" dt="2022-10-27T22:12:18.427" v="64" actId="478"/>
          <ac:spMkLst>
            <pc:docMk/>
            <pc:sldMk cId="2858947492" sldId="434"/>
            <ac:spMk id="9" creationId="{63BF079A-6B68-4B73-8600-0B3BA7C33408}"/>
          </ac:spMkLst>
        </pc:spChg>
        <pc:spChg chg="mod ord">
          <ac:chgData name="Поляков Николай Александрович" userId="b391380f-c6ea-42f5-9e35-42d29d8598b9" providerId="ADAL" clId="{8D73E958-001E-45A8-A9A0-C36F52A901A5}" dt="2022-10-27T22:16:29.579" v="113" actId="2711"/>
          <ac:spMkLst>
            <pc:docMk/>
            <pc:sldMk cId="2858947492" sldId="434"/>
            <ac:spMk id="18" creationId="{00000000-0000-0000-0000-000000000000}"/>
          </ac:spMkLst>
        </pc:spChg>
      </pc:sldChg>
      <pc:sldChg chg="delSp modSp del mod modClrScheme chgLayout">
        <pc:chgData name="Поляков Николай Александрович" userId="b391380f-c6ea-42f5-9e35-42d29d8598b9" providerId="ADAL" clId="{8D73E958-001E-45A8-A9A0-C36F52A901A5}" dt="2022-10-28T02:28:28.260" v="396" actId="47"/>
        <pc:sldMkLst>
          <pc:docMk/>
          <pc:sldMk cId="4174554090" sldId="435"/>
        </pc:sldMkLst>
        <pc:spChg chg="mod ord">
          <ac:chgData name="Поляков Николай Александрович" userId="b391380f-c6ea-42f5-9e35-42d29d8598b9" providerId="ADAL" clId="{8D73E958-001E-45A8-A9A0-C36F52A901A5}" dt="2022-10-27T22:18:54.041" v="163" actId="2711"/>
          <ac:spMkLst>
            <pc:docMk/>
            <pc:sldMk cId="4174554090" sldId="435"/>
            <ac:spMk id="18" creationId="{00000000-0000-0000-0000-000000000000}"/>
          </ac:spMkLst>
        </pc:spChg>
        <pc:spChg chg="del">
          <ac:chgData name="Поляков Николай Александрович" userId="b391380f-c6ea-42f5-9e35-42d29d8598b9" providerId="ADAL" clId="{8D73E958-001E-45A8-A9A0-C36F52A901A5}" dt="2022-10-27T22:11:58.772" v="52" actId="478"/>
          <ac:spMkLst>
            <pc:docMk/>
            <pc:sldMk cId="4174554090" sldId="435"/>
            <ac:spMk id="19" creationId="{25A06AEE-DFDF-443D-9E86-48CE0BDF25FC}"/>
          </ac:spMkLst>
        </pc:spChg>
      </pc:sldChg>
      <pc:sldChg chg="delSp modSp mod modClrScheme chgLayout">
        <pc:chgData name="Поляков Николай Александрович" userId="b391380f-c6ea-42f5-9e35-42d29d8598b9" providerId="ADAL" clId="{8D73E958-001E-45A8-A9A0-C36F52A901A5}" dt="2022-10-27T22:18:43.096" v="161" actId="2711"/>
        <pc:sldMkLst>
          <pc:docMk/>
          <pc:sldMk cId="1751824205" sldId="436"/>
        </pc:sldMkLst>
        <pc:spChg chg="del">
          <ac:chgData name="Поляков Николай Александрович" userId="b391380f-c6ea-42f5-9e35-42d29d8598b9" providerId="ADAL" clId="{8D73E958-001E-45A8-A9A0-C36F52A901A5}" dt="2022-10-27T22:11:59.980" v="53" actId="478"/>
          <ac:spMkLst>
            <pc:docMk/>
            <pc:sldMk cId="1751824205" sldId="436"/>
            <ac:spMk id="11" creationId="{624918B8-C8B7-4B71-9182-901BD2479099}"/>
          </ac:spMkLst>
        </pc:spChg>
        <pc:spChg chg="mod ord">
          <ac:chgData name="Поляков Николай Александрович" userId="b391380f-c6ea-42f5-9e35-42d29d8598b9" providerId="ADAL" clId="{8D73E958-001E-45A8-A9A0-C36F52A901A5}" dt="2022-10-27T22:18:43.096" v="161" actId="2711"/>
          <ac:spMkLst>
            <pc:docMk/>
            <pc:sldMk cId="1751824205" sldId="436"/>
            <ac:spMk id="18" creationId="{00000000-0000-0000-0000-000000000000}"/>
          </ac:spMkLst>
        </pc:spChg>
      </pc:sldChg>
      <pc:sldChg chg="addSp delSp modSp del mod modClrScheme chgLayout">
        <pc:chgData name="Поляков Николай Александрович" userId="b391380f-c6ea-42f5-9e35-42d29d8598b9" providerId="ADAL" clId="{8D73E958-001E-45A8-A9A0-C36F52A901A5}" dt="2022-10-28T02:28:38.815" v="397" actId="47"/>
        <pc:sldMkLst>
          <pc:docMk/>
          <pc:sldMk cId="2224822511" sldId="437"/>
        </pc:sldMkLst>
        <pc:spChg chg="del">
          <ac:chgData name="Поляков Николай Александрович" userId="b391380f-c6ea-42f5-9e35-42d29d8598b9" providerId="ADAL" clId="{8D73E958-001E-45A8-A9A0-C36F52A901A5}" dt="2022-10-27T22:12:01.492" v="54" actId="478"/>
          <ac:spMkLst>
            <pc:docMk/>
            <pc:sldMk cId="2224822511" sldId="437"/>
            <ac:spMk id="12" creationId="{A2D7218D-98D4-4B9B-AC98-C2398F289233}"/>
          </ac:spMkLst>
        </pc:spChg>
        <pc:spChg chg="mod ord">
          <ac:chgData name="Поляков Николай Александрович" userId="b391380f-c6ea-42f5-9e35-42d29d8598b9" providerId="ADAL" clId="{8D73E958-001E-45A8-A9A0-C36F52A901A5}" dt="2022-10-27T22:18:34.956" v="159" actId="2711"/>
          <ac:spMkLst>
            <pc:docMk/>
            <pc:sldMk cId="2224822511" sldId="437"/>
            <ac:spMk id="18" creationId="{00000000-0000-0000-0000-000000000000}"/>
          </ac:spMkLst>
        </pc:spChg>
        <pc:picChg chg="add mod">
          <ac:chgData name="Поляков Николай Александрович" userId="b391380f-c6ea-42f5-9e35-42d29d8598b9" providerId="ADAL" clId="{8D73E958-001E-45A8-A9A0-C36F52A901A5}" dt="2022-10-27T22:22:13.912" v="215"/>
          <ac:picMkLst>
            <pc:docMk/>
            <pc:sldMk cId="2224822511" sldId="437"/>
            <ac:picMk id="2" creationId="{3B1FC015-9242-A72B-AFDD-5985190929AE}"/>
          </ac:picMkLst>
        </pc:picChg>
      </pc:sldChg>
      <pc:sldChg chg="addSp delSp modSp mod modClrScheme chgLayout">
        <pc:chgData name="Поляков Николай Александрович" userId="b391380f-c6ea-42f5-9e35-42d29d8598b9" providerId="ADAL" clId="{8D73E958-001E-45A8-A9A0-C36F52A901A5}" dt="2022-10-27T22:32:46.183" v="281" actId="478"/>
        <pc:sldMkLst>
          <pc:docMk/>
          <pc:sldMk cId="1789048822" sldId="441"/>
        </pc:sldMkLst>
        <pc:spChg chg="add mod ord">
          <ac:chgData name="Поляков Николай Александрович" userId="b391380f-c6ea-42f5-9e35-42d29d8598b9" providerId="ADAL" clId="{8D73E958-001E-45A8-A9A0-C36F52A901A5}" dt="2022-10-27T22:18:10.991" v="152" actId="404"/>
          <ac:spMkLst>
            <pc:docMk/>
            <pc:sldMk cId="1789048822" sldId="441"/>
            <ac:spMk id="2" creationId="{499FCD91-4484-1518-36B8-C15AD85D04B9}"/>
          </ac:spMkLst>
        </pc:spChg>
        <pc:spChg chg="mod">
          <ac:chgData name="Поляков Николай Александрович" userId="b391380f-c6ea-42f5-9e35-42d29d8598b9" providerId="ADAL" clId="{8D73E958-001E-45A8-A9A0-C36F52A901A5}" dt="2022-10-27T22:17:56.533" v="148" actId="21"/>
          <ac:spMkLst>
            <pc:docMk/>
            <pc:sldMk cId="1789048822" sldId="441"/>
            <ac:spMk id="34" creationId="{27EEC71D-7414-4728-B335-62362800854E}"/>
          </ac:spMkLst>
        </pc:spChg>
        <pc:spChg chg="del">
          <ac:chgData name="Поляков Николай Александрович" userId="b391380f-c6ea-42f5-9e35-42d29d8598b9" providerId="ADAL" clId="{8D73E958-001E-45A8-A9A0-C36F52A901A5}" dt="2022-10-27T22:32:46.183" v="281" actId="478"/>
          <ac:spMkLst>
            <pc:docMk/>
            <pc:sldMk cId="1789048822" sldId="441"/>
            <ac:spMk id="52" creationId="{4AB4DBFF-8487-478A-A97F-D101D1D01FD5}"/>
          </ac:spMkLst>
        </pc:spChg>
      </pc:sldChg>
      <pc:sldChg chg="addSp delSp modSp mod modClrScheme chgLayout">
        <pc:chgData name="Поляков Николай Александрович" userId="b391380f-c6ea-42f5-9e35-42d29d8598b9" providerId="ADAL" clId="{8D73E958-001E-45A8-A9A0-C36F52A901A5}" dt="2022-10-27T22:32:04.463" v="280" actId="167"/>
        <pc:sldMkLst>
          <pc:docMk/>
          <pc:sldMk cId="488662701" sldId="443"/>
        </pc:sldMkLst>
        <pc:spChg chg="mod">
          <ac:chgData name="Поляков Николай Александрович" userId="b391380f-c6ea-42f5-9e35-42d29d8598b9" providerId="ADAL" clId="{8D73E958-001E-45A8-A9A0-C36F52A901A5}" dt="2022-10-27T22:31:31.797" v="271" actId="1076"/>
          <ac:spMkLst>
            <pc:docMk/>
            <pc:sldMk cId="488662701" sldId="443"/>
            <ac:spMk id="2" creationId="{430E4F48-503A-449A-9501-356BA0D13921}"/>
          </ac:spMkLst>
        </pc:spChg>
        <pc:spChg chg="add mod ord">
          <ac:chgData name="Поляков Николай Александрович" userId="b391380f-c6ea-42f5-9e35-42d29d8598b9" providerId="ADAL" clId="{8D73E958-001E-45A8-A9A0-C36F52A901A5}" dt="2022-10-27T22:20:07.550" v="196" actId="404"/>
          <ac:spMkLst>
            <pc:docMk/>
            <pc:sldMk cId="488662701" sldId="443"/>
            <ac:spMk id="3" creationId="{04B0ED45-D517-0A79-812C-20CE0A56434B}"/>
          </ac:spMkLst>
        </pc:spChg>
        <pc:spChg chg="mod">
          <ac:chgData name="Поляков Николай Александрович" userId="b391380f-c6ea-42f5-9e35-42d29d8598b9" providerId="ADAL" clId="{8D73E958-001E-45A8-A9A0-C36F52A901A5}" dt="2022-10-27T22:20:01.929" v="193" actId="21"/>
          <ac:spMkLst>
            <pc:docMk/>
            <pc:sldMk cId="488662701" sldId="443"/>
            <ac:spMk id="10" creationId="{04EC43D4-8883-424D-B353-33BDCDC05AF3}"/>
          </ac:spMkLst>
        </pc:spChg>
        <pc:spChg chg="del">
          <ac:chgData name="Поляков Николай Александрович" userId="b391380f-c6ea-42f5-9e35-42d29d8598b9" providerId="ADAL" clId="{8D73E958-001E-45A8-A9A0-C36F52A901A5}" dt="2022-10-27T22:11:50.364" v="43" actId="478"/>
          <ac:spMkLst>
            <pc:docMk/>
            <pc:sldMk cId="488662701" sldId="443"/>
            <ac:spMk id="14" creationId="{F96225F8-2F2B-4EC9-8774-B08A22C5B959}"/>
          </ac:spMkLst>
        </pc:spChg>
        <pc:spChg chg="mod">
          <ac:chgData name="Поляков Николай Александрович" userId="b391380f-c6ea-42f5-9e35-42d29d8598b9" providerId="ADAL" clId="{8D73E958-001E-45A8-A9A0-C36F52A901A5}" dt="2022-10-27T22:31:51.206" v="276" actId="1076"/>
          <ac:spMkLst>
            <pc:docMk/>
            <pc:sldMk cId="488662701" sldId="443"/>
            <ac:spMk id="20" creationId="{89E8A3D1-2B15-43F5-ABEC-6F9E0BE3CE6A}"/>
          </ac:spMkLst>
        </pc:spChg>
        <pc:picChg chg="mod">
          <ac:chgData name="Поляков Николай Александрович" userId="b391380f-c6ea-42f5-9e35-42d29d8598b9" providerId="ADAL" clId="{8D73E958-001E-45A8-A9A0-C36F52A901A5}" dt="2022-10-27T22:31:43.353" v="273" actId="1076"/>
          <ac:picMkLst>
            <pc:docMk/>
            <pc:sldMk cId="488662701" sldId="443"/>
            <ac:picMk id="11" creationId="{3733FAA8-966E-47A3-92E9-D01BC65D5075}"/>
          </ac:picMkLst>
        </pc:picChg>
        <pc:picChg chg="mod">
          <ac:chgData name="Поляков Николай Александрович" userId="b391380f-c6ea-42f5-9e35-42d29d8598b9" providerId="ADAL" clId="{8D73E958-001E-45A8-A9A0-C36F52A901A5}" dt="2022-10-27T22:31:35.553" v="272" actId="1076"/>
          <ac:picMkLst>
            <pc:docMk/>
            <pc:sldMk cId="488662701" sldId="443"/>
            <ac:picMk id="15" creationId="{44696E4B-C0F4-40E7-912B-3FB7A91487AE}"/>
          </ac:picMkLst>
        </pc:picChg>
        <pc:picChg chg="mod ord">
          <ac:chgData name="Поляков Николай Александрович" userId="b391380f-c6ea-42f5-9e35-42d29d8598b9" providerId="ADAL" clId="{8D73E958-001E-45A8-A9A0-C36F52A901A5}" dt="2022-10-27T22:32:04.463" v="280" actId="167"/>
          <ac:picMkLst>
            <pc:docMk/>
            <pc:sldMk cId="488662701" sldId="443"/>
            <ac:picMk id="18" creationId="{5BCC2FC6-3831-41EE-B70F-DBA597E6FB8D}"/>
          </ac:picMkLst>
        </pc:picChg>
      </pc:sldChg>
      <pc:sldChg chg="delSp modSp mod modClrScheme chgLayout">
        <pc:chgData name="Поляков Николай Александрович" userId="b391380f-c6ea-42f5-9e35-42d29d8598b9" providerId="ADAL" clId="{8D73E958-001E-45A8-A9A0-C36F52A901A5}" dt="2022-10-27T22:19:43.549" v="184" actId="404"/>
        <pc:sldMkLst>
          <pc:docMk/>
          <pc:sldMk cId="502519025" sldId="444"/>
        </pc:sldMkLst>
        <pc:spChg chg="mod ord">
          <ac:chgData name="Поляков Николай Александрович" userId="b391380f-c6ea-42f5-9e35-42d29d8598b9" providerId="ADAL" clId="{8D73E958-001E-45A8-A9A0-C36F52A901A5}" dt="2022-10-27T22:19:43.549" v="184" actId="404"/>
          <ac:spMkLst>
            <pc:docMk/>
            <pc:sldMk cId="502519025" sldId="444"/>
            <ac:spMk id="2" creationId="{28EC2968-82A2-4607-B48F-29DDF6D20B3D}"/>
          </ac:spMkLst>
        </pc:spChg>
        <pc:spChg chg="del">
          <ac:chgData name="Поляков Николай Александрович" userId="b391380f-c6ea-42f5-9e35-42d29d8598b9" providerId="ADAL" clId="{8D73E958-001E-45A8-A9A0-C36F52A901A5}" dt="2022-10-27T22:11:52.260" v="45" actId="478"/>
          <ac:spMkLst>
            <pc:docMk/>
            <pc:sldMk cId="502519025" sldId="444"/>
            <ac:spMk id="6" creationId="{66334DE4-37E5-4700-BD70-8556C2ADB58D}"/>
          </ac:spMkLst>
        </pc:spChg>
      </pc:sldChg>
      <pc:sldChg chg="delSp modSp mod modClrScheme chgLayout modNotesTx">
        <pc:chgData name="Поляков Николай Александрович" userId="b391380f-c6ea-42f5-9e35-42d29d8598b9" providerId="ADAL" clId="{8D73E958-001E-45A8-A9A0-C36F52A901A5}" dt="2022-10-28T02:27:55.939" v="392"/>
        <pc:sldMkLst>
          <pc:docMk/>
          <pc:sldMk cId="2472126409" sldId="446"/>
        </pc:sldMkLst>
        <pc:spChg chg="mod ord">
          <ac:chgData name="Поляков Николай Александрович" userId="b391380f-c6ea-42f5-9e35-42d29d8598b9" providerId="ADAL" clId="{8D73E958-001E-45A8-A9A0-C36F52A901A5}" dt="2022-10-27T22:19:40.411" v="181" actId="404"/>
          <ac:spMkLst>
            <pc:docMk/>
            <pc:sldMk cId="2472126409" sldId="446"/>
            <ac:spMk id="2" creationId="{28EC2968-82A2-4607-B48F-29DDF6D20B3D}"/>
          </ac:spMkLst>
        </pc:spChg>
        <pc:spChg chg="del">
          <ac:chgData name="Поляков Николай Александрович" userId="b391380f-c6ea-42f5-9e35-42d29d8598b9" providerId="ADAL" clId="{8D73E958-001E-45A8-A9A0-C36F52A901A5}" dt="2022-10-27T22:11:53.148" v="46" actId="478"/>
          <ac:spMkLst>
            <pc:docMk/>
            <pc:sldMk cId="2472126409" sldId="446"/>
            <ac:spMk id="6" creationId="{E09FC743-9EDA-4F57-95BF-BABCD7D6302A}"/>
          </ac:spMkLst>
        </pc:spChg>
        <pc:spChg chg="mod">
          <ac:chgData name="Поляков Николай Александрович" userId="b391380f-c6ea-42f5-9e35-42d29d8598b9" providerId="ADAL" clId="{8D73E958-001E-45A8-A9A0-C36F52A901A5}" dt="2022-10-28T02:27:48.481" v="389" actId="21"/>
          <ac:spMkLst>
            <pc:docMk/>
            <pc:sldMk cId="2472126409" sldId="446"/>
            <ac:spMk id="8" creationId="{E1A2D766-9CB7-424E-81B0-2F8DD347D108}"/>
          </ac:spMkLst>
        </pc:spChg>
      </pc:sldChg>
      <pc:sldChg chg="delSp modSp mod modClrScheme chgLayout">
        <pc:chgData name="Поляков Николай Александрович" userId="b391380f-c6ea-42f5-9e35-42d29d8598b9" providerId="ADAL" clId="{8D73E958-001E-45A8-A9A0-C36F52A901A5}" dt="2022-10-27T22:12:19.883" v="65" actId="478"/>
        <pc:sldMkLst>
          <pc:docMk/>
          <pc:sldMk cId="1308369725" sldId="449"/>
        </pc:sldMkLst>
        <pc:spChg chg="del">
          <ac:chgData name="Поляков Николай Александрович" userId="b391380f-c6ea-42f5-9e35-42d29d8598b9" providerId="ADAL" clId="{8D73E958-001E-45A8-A9A0-C36F52A901A5}" dt="2022-10-27T22:12:19.883" v="65" actId="478"/>
          <ac:spMkLst>
            <pc:docMk/>
            <pc:sldMk cId="1308369725" sldId="449"/>
            <ac:spMk id="8" creationId="{D239E6E6-6C51-420E-BD81-29C6F457B53D}"/>
          </ac:spMkLst>
        </pc:spChg>
        <pc:spChg chg="mod ord">
          <ac:chgData name="Поляков Николай Александрович" userId="b391380f-c6ea-42f5-9e35-42d29d8598b9" providerId="ADAL" clId="{8D73E958-001E-45A8-A9A0-C36F52A901A5}" dt="2022-10-27T22:11:40.140" v="29" actId="700"/>
          <ac:spMkLst>
            <pc:docMk/>
            <pc:sldMk cId="1308369725" sldId="449"/>
            <ac:spMk id="24" creationId="{5224B1D1-C1C6-4A5E-904F-D0E3837C2769}"/>
          </ac:spMkLst>
        </pc:spChg>
      </pc:sldChg>
      <pc:sldChg chg="delSp modSp mod modClrScheme chgLayout">
        <pc:chgData name="Поляков Николай Александрович" userId="b391380f-c6ea-42f5-9e35-42d29d8598b9" providerId="ADAL" clId="{8D73E958-001E-45A8-A9A0-C36F52A901A5}" dt="2022-10-27T22:21:17.666" v="207" actId="404"/>
        <pc:sldMkLst>
          <pc:docMk/>
          <pc:sldMk cId="2591024458" sldId="451"/>
        </pc:sldMkLst>
        <pc:spChg chg="mod ord">
          <ac:chgData name="Поляков Николай Александрович" userId="b391380f-c6ea-42f5-9e35-42d29d8598b9" providerId="ADAL" clId="{8D73E958-001E-45A8-A9A0-C36F52A901A5}" dt="2022-10-27T22:21:17.666" v="207" actId="404"/>
          <ac:spMkLst>
            <pc:docMk/>
            <pc:sldMk cId="2591024458" sldId="451"/>
            <ac:spMk id="5" creationId="{327BF183-0D58-4E25-8985-3E91BA5AEA8A}"/>
          </ac:spMkLst>
        </pc:spChg>
        <pc:spChg chg="del">
          <ac:chgData name="Поляков Николай Александрович" userId="b391380f-c6ea-42f5-9e35-42d29d8598b9" providerId="ADAL" clId="{8D73E958-001E-45A8-A9A0-C36F52A901A5}" dt="2022-10-27T22:11:46.316" v="39" actId="478"/>
          <ac:spMkLst>
            <pc:docMk/>
            <pc:sldMk cId="2591024458" sldId="451"/>
            <ac:spMk id="10" creationId="{0241D268-755C-4CA8-A50E-9971AC25CE3C}"/>
          </ac:spMkLst>
        </pc:spChg>
      </pc:sldChg>
      <pc:sldChg chg="delSp modSp mod modClrScheme chgLayout">
        <pc:chgData name="Поляков Николай Александрович" userId="b391380f-c6ea-42f5-9e35-42d29d8598b9" providerId="ADAL" clId="{8D73E958-001E-45A8-A9A0-C36F52A901A5}" dt="2022-10-27T22:30:59.113" v="266" actId="478"/>
        <pc:sldMkLst>
          <pc:docMk/>
          <pc:sldMk cId="3054497827" sldId="452"/>
        </pc:sldMkLst>
        <pc:spChg chg="mod ord">
          <ac:chgData name="Поляков Николай Александрович" userId="b391380f-c6ea-42f5-9e35-42d29d8598b9" providerId="ADAL" clId="{8D73E958-001E-45A8-A9A0-C36F52A901A5}" dt="2022-10-27T22:11:40.140" v="29" actId="700"/>
          <ac:spMkLst>
            <pc:docMk/>
            <pc:sldMk cId="3054497827" sldId="452"/>
            <ac:spMk id="2" creationId="{1B61F3CE-D77B-4987-891E-CB934B494A54}"/>
          </ac:spMkLst>
        </pc:spChg>
        <pc:spChg chg="del">
          <ac:chgData name="Поляков Николай Александрович" userId="b391380f-c6ea-42f5-9e35-42d29d8598b9" providerId="ADAL" clId="{8D73E958-001E-45A8-A9A0-C36F52A901A5}" dt="2022-10-27T22:12:21.172" v="66" actId="478"/>
          <ac:spMkLst>
            <pc:docMk/>
            <pc:sldMk cId="3054497827" sldId="452"/>
            <ac:spMk id="6" creationId="{C73F0C4C-90BC-41D8-B4BD-110B08C55AAC}"/>
          </ac:spMkLst>
        </pc:spChg>
        <pc:spChg chg="del mod ord">
          <ac:chgData name="Поляков Николай Александрович" userId="b391380f-c6ea-42f5-9e35-42d29d8598b9" providerId="ADAL" clId="{8D73E958-001E-45A8-A9A0-C36F52A901A5}" dt="2022-10-27T22:30:59.113" v="266" actId="478"/>
          <ac:spMkLst>
            <pc:docMk/>
            <pc:sldMk cId="3054497827" sldId="452"/>
            <ac:spMk id="15" creationId="{E57F60F4-FC40-4D60-ABBD-62CBB127256B}"/>
          </ac:spMkLst>
        </pc:spChg>
      </pc:sldChg>
      <pc:sldChg chg="delSp modSp mod modClrScheme chgLayout">
        <pc:chgData name="Поляков Николай Александрович" userId="b391380f-c6ea-42f5-9e35-42d29d8598b9" providerId="ADAL" clId="{8D73E958-001E-45A8-A9A0-C36F52A901A5}" dt="2022-10-27T22:30:44.425" v="260" actId="478"/>
        <pc:sldMkLst>
          <pc:docMk/>
          <pc:sldMk cId="3464987825" sldId="453"/>
        </pc:sldMkLst>
        <pc:spChg chg="mod ord">
          <ac:chgData name="Поляков Николай Александрович" userId="b391380f-c6ea-42f5-9e35-42d29d8598b9" providerId="ADAL" clId="{8D73E958-001E-45A8-A9A0-C36F52A901A5}" dt="2022-10-27T22:11:40.140" v="29" actId="700"/>
          <ac:spMkLst>
            <pc:docMk/>
            <pc:sldMk cId="3464987825" sldId="453"/>
            <ac:spMk id="7" creationId="{FB54052C-940E-4065-AFAE-B2381466547C}"/>
          </ac:spMkLst>
        </pc:spChg>
        <pc:spChg chg="del">
          <ac:chgData name="Поляков Николай Александрович" userId="b391380f-c6ea-42f5-9e35-42d29d8598b9" providerId="ADAL" clId="{8D73E958-001E-45A8-A9A0-C36F52A901A5}" dt="2022-10-27T22:12:22.395" v="67" actId="478"/>
          <ac:spMkLst>
            <pc:docMk/>
            <pc:sldMk cId="3464987825" sldId="453"/>
            <ac:spMk id="14" creationId="{0EF978D1-DC60-4D06-ACDC-7F5EEB35E044}"/>
          </ac:spMkLst>
        </pc:spChg>
        <pc:spChg chg="del mod ord">
          <ac:chgData name="Поляков Николай Александрович" userId="b391380f-c6ea-42f5-9e35-42d29d8598b9" providerId="ADAL" clId="{8D73E958-001E-45A8-A9A0-C36F52A901A5}" dt="2022-10-27T22:30:44.425" v="260" actId="478"/>
          <ac:spMkLst>
            <pc:docMk/>
            <pc:sldMk cId="3464987825" sldId="453"/>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7T22:30:58.249" v="265" actId="478"/>
        <pc:sldMkLst>
          <pc:docMk/>
          <pc:sldMk cId="1265143113" sldId="454"/>
        </pc:sldMkLst>
        <pc:spChg chg="del mod ord">
          <ac:chgData name="Поляков Николай Александрович" userId="b391380f-c6ea-42f5-9e35-42d29d8598b9" providerId="ADAL" clId="{8D73E958-001E-45A8-A9A0-C36F52A901A5}" dt="2022-10-27T22:30:58.249" v="265" actId="478"/>
          <ac:spMkLst>
            <pc:docMk/>
            <pc:sldMk cId="1265143113" sldId="454"/>
            <ac:spMk id="15" creationId="{213682F7-BE4F-4C6B-9AF9-AADF60D53A6B}"/>
          </ac:spMkLst>
        </pc:spChg>
        <pc:spChg chg="mod ord">
          <ac:chgData name="Поляков Николай Александрович" userId="b391380f-c6ea-42f5-9e35-42d29d8598b9" providerId="ADAL" clId="{8D73E958-001E-45A8-A9A0-C36F52A901A5}" dt="2022-10-27T22:11:40.140" v="29" actId="700"/>
          <ac:spMkLst>
            <pc:docMk/>
            <pc:sldMk cId="1265143113" sldId="454"/>
            <ac:spMk id="16" creationId="{49940AA9-1A40-40CE-8DC6-FF41F1CDCC24}"/>
          </ac:spMkLst>
        </pc:spChg>
        <pc:spChg chg="del">
          <ac:chgData name="Поляков Николай Александрович" userId="b391380f-c6ea-42f5-9e35-42d29d8598b9" providerId="ADAL" clId="{8D73E958-001E-45A8-A9A0-C36F52A901A5}" dt="2022-10-27T22:12:24.131" v="68" actId="478"/>
          <ac:spMkLst>
            <pc:docMk/>
            <pc:sldMk cId="1265143113" sldId="454"/>
            <ac:spMk id="17" creationId="{E5689542-4B7F-4643-8DAA-717DA37895DE}"/>
          </ac:spMkLst>
        </pc:spChg>
      </pc:sldChg>
      <pc:sldChg chg="delSp modSp mod modClrScheme chgLayout">
        <pc:chgData name="Поляков Николай Александрович" userId="b391380f-c6ea-42f5-9e35-42d29d8598b9" providerId="ADAL" clId="{8D73E958-001E-45A8-A9A0-C36F52A901A5}" dt="2022-10-27T22:30:48.577" v="261" actId="478"/>
        <pc:sldMkLst>
          <pc:docMk/>
          <pc:sldMk cId="1763859275" sldId="455"/>
        </pc:sldMkLst>
        <pc:spChg chg="mod ord">
          <ac:chgData name="Поляков Николай Александрович" userId="b391380f-c6ea-42f5-9e35-42d29d8598b9" providerId="ADAL" clId="{8D73E958-001E-45A8-A9A0-C36F52A901A5}" dt="2022-10-27T22:11:40.140" v="29" actId="700"/>
          <ac:spMkLst>
            <pc:docMk/>
            <pc:sldMk cId="1763859275" sldId="455"/>
            <ac:spMk id="6" creationId="{1BAA4A28-EE67-4462-ACE6-43160CB1DE81}"/>
          </ac:spMkLst>
        </pc:spChg>
        <pc:spChg chg="del">
          <ac:chgData name="Поляков Николай Александрович" userId="b391380f-c6ea-42f5-9e35-42d29d8598b9" providerId="ADAL" clId="{8D73E958-001E-45A8-A9A0-C36F52A901A5}" dt="2022-10-27T22:12:25.164" v="69" actId="478"/>
          <ac:spMkLst>
            <pc:docMk/>
            <pc:sldMk cId="1763859275" sldId="455"/>
            <ac:spMk id="9" creationId="{31203688-2FCD-444F-8B2C-444CB46A1A64}"/>
          </ac:spMkLst>
        </pc:spChg>
        <pc:spChg chg="del mod ord">
          <ac:chgData name="Поляков Николай Александрович" userId="b391380f-c6ea-42f5-9e35-42d29d8598b9" providerId="ADAL" clId="{8D73E958-001E-45A8-A9A0-C36F52A901A5}" dt="2022-10-27T22:30:48.577" v="261" actId="478"/>
          <ac:spMkLst>
            <pc:docMk/>
            <pc:sldMk cId="1763859275" sldId="455"/>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8T03:12:35.065" v="422" actId="478"/>
        <pc:sldMkLst>
          <pc:docMk/>
          <pc:sldMk cId="3890343084" sldId="456"/>
        </pc:sldMkLst>
        <pc:spChg chg="mod ord">
          <ac:chgData name="Поляков Николай Александрович" userId="b391380f-c6ea-42f5-9e35-42d29d8598b9" providerId="ADAL" clId="{8D73E958-001E-45A8-A9A0-C36F52A901A5}" dt="2022-10-27T22:11:40.140" v="29" actId="700"/>
          <ac:spMkLst>
            <pc:docMk/>
            <pc:sldMk cId="3890343084" sldId="456"/>
            <ac:spMk id="6" creationId="{EDDC3C65-A315-44EB-A90B-63C97A2ABA05}"/>
          </ac:spMkLst>
        </pc:spChg>
        <pc:spChg chg="del">
          <ac:chgData name="Поляков Николай Александрович" userId="b391380f-c6ea-42f5-9e35-42d29d8598b9" providerId="ADAL" clId="{8D73E958-001E-45A8-A9A0-C36F52A901A5}" dt="2022-10-28T03:12:35.065" v="422" actId="478"/>
          <ac:spMkLst>
            <pc:docMk/>
            <pc:sldMk cId="3890343084" sldId="456"/>
            <ac:spMk id="9" creationId="{3D5470BD-22E0-4108-929B-29AD969DDF06}"/>
          </ac:spMkLst>
        </pc:spChg>
        <pc:spChg chg="del mod ord">
          <ac:chgData name="Поляков Николай Александрович" userId="b391380f-c6ea-42f5-9e35-42d29d8598b9" providerId="ADAL" clId="{8D73E958-001E-45A8-A9A0-C36F52A901A5}" dt="2022-10-27T22:30:49.625" v="262" actId="478"/>
          <ac:spMkLst>
            <pc:docMk/>
            <pc:sldMk cId="3890343084" sldId="456"/>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7T22:30:50.593" v="263" actId="478"/>
        <pc:sldMkLst>
          <pc:docMk/>
          <pc:sldMk cId="20481902" sldId="457"/>
        </pc:sldMkLst>
        <pc:spChg chg="mod ord">
          <ac:chgData name="Поляков Николай Александрович" userId="b391380f-c6ea-42f5-9e35-42d29d8598b9" providerId="ADAL" clId="{8D73E958-001E-45A8-A9A0-C36F52A901A5}" dt="2022-10-27T22:11:40.140" v="29" actId="700"/>
          <ac:spMkLst>
            <pc:docMk/>
            <pc:sldMk cId="20481902" sldId="457"/>
            <ac:spMk id="6" creationId="{EDDC3C65-A315-44EB-A90B-63C97A2ABA05}"/>
          </ac:spMkLst>
        </pc:spChg>
        <pc:spChg chg="del">
          <ac:chgData name="Поляков Николай Александрович" userId="b391380f-c6ea-42f5-9e35-42d29d8598b9" providerId="ADAL" clId="{8D73E958-001E-45A8-A9A0-C36F52A901A5}" dt="2022-10-27T22:12:27.619" v="70" actId="478"/>
          <ac:spMkLst>
            <pc:docMk/>
            <pc:sldMk cId="20481902" sldId="457"/>
            <ac:spMk id="10" creationId="{498744D0-C814-453A-8AD4-8F98172D893A}"/>
          </ac:spMkLst>
        </pc:spChg>
        <pc:spChg chg="del mod ord">
          <ac:chgData name="Поляков Николай Александрович" userId="b391380f-c6ea-42f5-9e35-42d29d8598b9" providerId="ADAL" clId="{8D73E958-001E-45A8-A9A0-C36F52A901A5}" dt="2022-10-27T22:30:50.593" v="263" actId="478"/>
          <ac:spMkLst>
            <pc:docMk/>
            <pc:sldMk cId="20481902" sldId="457"/>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7T22:30:51.537" v="264" actId="478"/>
        <pc:sldMkLst>
          <pc:docMk/>
          <pc:sldMk cId="1348009408" sldId="458"/>
        </pc:sldMkLst>
        <pc:spChg chg="mod ord">
          <ac:chgData name="Поляков Николай Александрович" userId="b391380f-c6ea-42f5-9e35-42d29d8598b9" providerId="ADAL" clId="{8D73E958-001E-45A8-A9A0-C36F52A901A5}" dt="2022-10-27T22:11:40.140" v="29" actId="700"/>
          <ac:spMkLst>
            <pc:docMk/>
            <pc:sldMk cId="1348009408" sldId="458"/>
            <ac:spMk id="6" creationId="{EDDC3C65-A315-44EB-A90B-63C97A2ABA05}"/>
          </ac:spMkLst>
        </pc:spChg>
        <pc:spChg chg="del">
          <ac:chgData name="Поляков Николай Александрович" userId="b391380f-c6ea-42f5-9e35-42d29d8598b9" providerId="ADAL" clId="{8D73E958-001E-45A8-A9A0-C36F52A901A5}" dt="2022-10-27T22:12:28.667" v="71" actId="478"/>
          <ac:spMkLst>
            <pc:docMk/>
            <pc:sldMk cId="1348009408" sldId="458"/>
            <ac:spMk id="9" creationId="{FE9B7414-EE52-4BDE-964D-5654D90B05DD}"/>
          </ac:spMkLst>
        </pc:spChg>
        <pc:spChg chg="del mod ord">
          <ac:chgData name="Поляков Николай Александрович" userId="b391380f-c6ea-42f5-9e35-42d29d8598b9" providerId="ADAL" clId="{8D73E958-001E-45A8-A9A0-C36F52A901A5}" dt="2022-10-27T22:30:51.537" v="264" actId="478"/>
          <ac:spMkLst>
            <pc:docMk/>
            <pc:sldMk cId="1348009408" sldId="458"/>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7T22:15:26.256" v="98" actId="478"/>
        <pc:sldMkLst>
          <pc:docMk/>
          <pc:sldMk cId="2658291174" sldId="459"/>
        </pc:sldMkLst>
        <pc:spChg chg="mod ord">
          <ac:chgData name="Поляков Николай Александрович" userId="b391380f-c6ea-42f5-9e35-42d29d8598b9" providerId="ADAL" clId="{8D73E958-001E-45A8-A9A0-C36F52A901A5}" dt="2022-10-27T22:11:40.140" v="29" actId="700"/>
          <ac:spMkLst>
            <pc:docMk/>
            <pc:sldMk cId="2658291174" sldId="459"/>
            <ac:spMk id="6" creationId="{EDDC3C65-A315-44EB-A90B-63C97A2ABA05}"/>
          </ac:spMkLst>
        </pc:spChg>
        <pc:spChg chg="del">
          <ac:chgData name="Поляков Николай Александрович" userId="b391380f-c6ea-42f5-9e35-42d29d8598b9" providerId="ADAL" clId="{8D73E958-001E-45A8-A9A0-C36F52A901A5}" dt="2022-10-27T22:12:33.180" v="73" actId="478"/>
          <ac:spMkLst>
            <pc:docMk/>
            <pc:sldMk cId="2658291174" sldId="459"/>
            <ac:spMk id="8" creationId="{594F0E3A-94B4-4EA5-B5B4-4EF669F1AC4E}"/>
          </ac:spMkLst>
        </pc:spChg>
        <pc:spChg chg="del mod ord">
          <ac:chgData name="Поляков Николай Александрович" userId="b391380f-c6ea-42f5-9e35-42d29d8598b9" providerId="ADAL" clId="{8D73E958-001E-45A8-A9A0-C36F52A901A5}" dt="2022-10-27T22:15:26.256" v="98" actId="478"/>
          <ac:spMkLst>
            <pc:docMk/>
            <pc:sldMk cId="2658291174" sldId="459"/>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7T22:26:39.272" v="259" actId="113"/>
        <pc:sldMkLst>
          <pc:docMk/>
          <pc:sldMk cId="1060232596" sldId="460"/>
        </pc:sldMkLst>
        <pc:spChg chg="mod">
          <ac:chgData name="Поляков Николай Александрович" userId="b391380f-c6ea-42f5-9e35-42d29d8598b9" providerId="ADAL" clId="{8D73E958-001E-45A8-A9A0-C36F52A901A5}" dt="2022-10-27T22:26:39.272" v="259" actId="113"/>
          <ac:spMkLst>
            <pc:docMk/>
            <pc:sldMk cId="1060232596" sldId="460"/>
            <ac:spMk id="5" creationId="{07FA0CB6-12DE-4F7F-B373-C01A9A4CB652}"/>
          </ac:spMkLst>
        </pc:spChg>
        <pc:spChg chg="mod ord">
          <ac:chgData name="Поляков Николай Александрович" userId="b391380f-c6ea-42f5-9e35-42d29d8598b9" providerId="ADAL" clId="{8D73E958-001E-45A8-A9A0-C36F52A901A5}" dt="2022-10-27T22:11:40.140" v="29" actId="700"/>
          <ac:spMkLst>
            <pc:docMk/>
            <pc:sldMk cId="1060232596" sldId="460"/>
            <ac:spMk id="6" creationId="{EDDC3C65-A315-44EB-A90B-63C97A2ABA05}"/>
          </ac:spMkLst>
        </pc:spChg>
        <pc:spChg chg="del">
          <ac:chgData name="Поляков Николай Александрович" userId="b391380f-c6ea-42f5-9e35-42d29d8598b9" providerId="ADAL" clId="{8D73E958-001E-45A8-A9A0-C36F52A901A5}" dt="2022-10-27T22:12:34.243" v="74" actId="478"/>
          <ac:spMkLst>
            <pc:docMk/>
            <pc:sldMk cId="1060232596" sldId="460"/>
            <ac:spMk id="8" creationId="{14881E0D-F2A1-4E3C-9411-CF36B5CB53CC}"/>
          </ac:spMkLst>
        </pc:spChg>
        <pc:spChg chg="del mod ord">
          <ac:chgData name="Поляков Николай Александрович" userId="b391380f-c6ea-42f5-9e35-42d29d8598b9" providerId="ADAL" clId="{8D73E958-001E-45A8-A9A0-C36F52A901A5}" dt="2022-10-27T22:15:24.968" v="97" actId="478"/>
          <ac:spMkLst>
            <pc:docMk/>
            <pc:sldMk cId="1060232596" sldId="460"/>
            <ac:spMk id="15" creationId="{213682F7-BE4F-4C6B-9AF9-AADF60D53A6B}"/>
          </ac:spMkLst>
        </pc:spChg>
      </pc:sldChg>
      <pc:sldChg chg="modSp del mod">
        <pc:chgData name="Поляков Николай Александрович" userId="b391380f-c6ea-42f5-9e35-42d29d8598b9" providerId="ADAL" clId="{8D73E958-001E-45A8-A9A0-C36F52A901A5}" dt="2022-10-28T04:37:38.149" v="431" actId="47"/>
        <pc:sldMkLst>
          <pc:docMk/>
          <pc:sldMk cId="1489719093" sldId="462"/>
        </pc:sldMkLst>
        <pc:spChg chg="mod">
          <ac:chgData name="Поляков Николай Александрович" userId="b391380f-c6ea-42f5-9e35-42d29d8598b9" providerId="ADAL" clId="{8D73E958-001E-45A8-A9A0-C36F52A901A5}" dt="2022-10-28T04:37:36.689" v="430" actId="21"/>
          <ac:spMkLst>
            <pc:docMk/>
            <pc:sldMk cId="1489719093" sldId="462"/>
            <ac:spMk id="5" creationId="{00000000-0000-0000-0000-000000000000}"/>
          </ac:spMkLst>
        </pc:spChg>
      </pc:sldChg>
      <pc:sldChg chg="addSp delSp modSp mod modClrScheme chgLayout">
        <pc:chgData name="Поляков Николай Александрович" userId="b391380f-c6ea-42f5-9e35-42d29d8598b9" providerId="ADAL" clId="{8D73E958-001E-45A8-A9A0-C36F52A901A5}" dt="2022-10-28T01:32:51.871" v="303" actId="478"/>
        <pc:sldMkLst>
          <pc:docMk/>
          <pc:sldMk cId="909406915" sldId="463"/>
        </pc:sldMkLst>
        <pc:spChg chg="mod ord">
          <ac:chgData name="Поляков Николай Александрович" userId="b391380f-c6ea-42f5-9e35-42d29d8598b9" providerId="ADAL" clId="{8D73E958-001E-45A8-A9A0-C36F52A901A5}" dt="2022-10-27T22:15:12.257" v="94" actId="207"/>
          <ac:spMkLst>
            <pc:docMk/>
            <pc:sldMk cId="909406915" sldId="463"/>
            <ac:spMk id="2" creationId="{28EC2968-82A2-4607-B48F-29DDF6D20B3D}"/>
          </ac:spMkLst>
        </pc:spChg>
        <pc:spChg chg="del">
          <ac:chgData name="Поляков Николай Александрович" userId="b391380f-c6ea-42f5-9e35-42d29d8598b9" providerId="ADAL" clId="{8D73E958-001E-45A8-A9A0-C36F52A901A5}" dt="2022-10-27T22:12:49.155" v="82" actId="478"/>
          <ac:spMkLst>
            <pc:docMk/>
            <pc:sldMk cId="909406915" sldId="463"/>
            <ac:spMk id="6" creationId="{66334DE4-37E5-4700-BD70-8556C2ADB58D}"/>
          </ac:spMkLst>
        </pc:spChg>
        <pc:spChg chg="mod">
          <ac:chgData name="Поляков Николай Александрович" userId="b391380f-c6ea-42f5-9e35-42d29d8598b9" providerId="ADAL" clId="{8D73E958-001E-45A8-A9A0-C36F52A901A5}" dt="2022-10-28T01:32:46.671" v="301" actId="207"/>
          <ac:spMkLst>
            <pc:docMk/>
            <pc:sldMk cId="909406915" sldId="463"/>
            <ac:spMk id="8" creationId="{E1A2D766-9CB7-424E-81B0-2F8DD347D108}"/>
          </ac:spMkLst>
        </pc:spChg>
        <pc:spChg chg="add del mod">
          <ac:chgData name="Поляков Николай Александрович" userId="b391380f-c6ea-42f5-9e35-42d29d8598b9" providerId="ADAL" clId="{8D73E958-001E-45A8-A9A0-C36F52A901A5}" dt="2022-10-28T01:32:51.327" v="302"/>
          <ac:spMkLst>
            <pc:docMk/>
            <pc:sldMk cId="909406915" sldId="463"/>
            <ac:spMk id="14" creationId="{647E3297-3ABA-3501-D511-E5101D9B6640}"/>
          </ac:spMkLst>
        </pc:spChg>
        <pc:spChg chg="add del mod">
          <ac:chgData name="Поляков Николай Александрович" userId="b391380f-c6ea-42f5-9e35-42d29d8598b9" providerId="ADAL" clId="{8D73E958-001E-45A8-A9A0-C36F52A901A5}" dt="2022-10-28T01:32:51.327" v="302"/>
          <ac:spMkLst>
            <pc:docMk/>
            <pc:sldMk cId="909406915" sldId="463"/>
            <ac:spMk id="15" creationId="{FA84C47F-9AE0-0A28-0361-BB0129227A7D}"/>
          </ac:spMkLst>
        </pc:spChg>
        <pc:spChg chg="add del mod">
          <ac:chgData name="Поляков Николай Александрович" userId="b391380f-c6ea-42f5-9e35-42d29d8598b9" providerId="ADAL" clId="{8D73E958-001E-45A8-A9A0-C36F52A901A5}" dt="2022-10-28T01:32:51.327" v="302"/>
          <ac:spMkLst>
            <pc:docMk/>
            <pc:sldMk cId="909406915" sldId="463"/>
            <ac:spMk id="16" creationId="{DA4AC440-B5A4-E258-9532-6754527B6D32}"/>
          </ac:spMkLst>
        </pc:spChg>
        <pc:spChg chg="add del mod">
          <ac:chgData name="Поляков Николай Александрович" userId="b391380f-c6ea-42f5-9e35-42d29d8598b9" providerId="ADAL" clId="{8D73E958-001E-45A8-A9A0-C36F52A901A5}" dt="2022-10-28T01:32:51.327" v="302"/>
          <ac:spMkLst>
            <pc:docMk/>
            <pc:sldMk cId="909406915" sldId="463"/>
            <ac:spMk id="17" creationId="{7E5EFF88-73B4-FD17-584A-57957686FA5E}"/>
          </ac:spMkLst>
        </pc:spChg>
        <pc:picChg chg="add del mod">
          <ac:chgData name="Поляков Николай Александрович" userId="b391380f-c6ea-42f5-9e35-42d29d8598b9" providerId="ADAL" clId="{8D73E958-001E-45A8-A9A0-C36F52A901A5}" dt="2022-10-28T01:32:31.551" v="298"/>
          <ac:picMkLst>
            <pc:docMk/>
            <pc:sldMk cId="909406915" sldId="463"/>
            <ac:picMk id="3" creationId="{FD12CD31-21D6-8415-E04B-8F8C08B3327C}"/>
          </ac:picMkLst>
        </pc:picChg>
        <pc:picChg chg="add del mod">
          <ac:chgData name="Поляков Николай Александрович" userId="b391380f-c6ea-42f5-9e35-42d29d8598b9" providerId="ADAL" clId="{8D73E958-001E-45A8-A9A0-C36F52A901A5}" dt="2022-10-28T01:32:51.327" v="302"/>
          <ac:picMkLst>
            <pc:docMk/>
            <pc:sldMk cId="909406915" sldId="463"/>
            <ac:picMk id="4" creationId="{AE474187-0E52-FA2E-906A-4A18402A5D61}"/>
          </ac:picMkLst>
        </pc:picChg>
        <pc:picChg chg="add del">
          <ac:chgData name="Поляков Николай Александрович" userId="b391380f-c6ea-42f5-9e35-42d29d8598b9" providerId="ADAL" clId="{8D73E958-001E-45A8-A9A0-C36F52A901A5}" dt="2022-10-28T01:32:51.871" v="303" actId="478"/>
          <ac:picMkLst>
            <pc:docMk/>
            <pc:sldMk cId="909406915" sldId="463"/>
            <ac:picMk id="7" creationId="{8791518C-D13D-432B-8898-0607C7907CCA}"/>
          </ac:picMkLst>
        </pc:picChg>
        <pc:cxnChg chg="add del mod">
          <ac:chgData name="Поляков Николай Александрович" userId="b391380f-c6ea-42f5-9e35-42d29d8598b9" providerId="ADAL" clId="{8D73E958-001E-45A8-A9A0-C36F52A901A5}" dt="2022-10-28T01:32:51.327" v="302"/>
          <ac:cxnSpMkLst>
            <pc:docMk/>
            <pc:sldMk cId="909406915" sldId="463"/>
            <ac:cxnSpMk id="5" creationId="{F76EEB21-C9F3-EE22-7170-F7062D0F0F29}"/>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9" creationId="{4B11451D-6518-A30D-91EA-D51A13F9F607}"/>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0" creationId="{2C543870-28A0-8F2A-A0B8-6B1750FC1579}"/>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1" creationId="{A644848D-8A4F-A17D-1E45-6E065520D430}"/>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2" creationId="{7BE3797F-D8BA-4C3E-B6ED-FB49B698386C}"/>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3" creationId="{F5E8B7E2-2EA8-2877-BC78-E3629476FCD5}"/>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8" creationId="{1C072D92-D45C-50FC-1C27-B4E5631F7893}"/>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9" creationId="{E4AF08C4-58D7-B9B6-EA73-8F264F38EFFF}"/>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20" creationId="{744F5F0E-8467-02DA-54BB-A74899DC30B4}"/>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21" creationId="{FEBA2F4B-0688-5854-2576-A7EC5806D1B3}"/>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22" creationId="{3AE1607E-B1E5-CC41-906E-0B6DEB8B3753}"/>
          </ac:cxnSpMkLst>
        </pc:cxnChg>
      </pc:sldChg>
      <pc:sldChg chg="delSp modSp mod modClrScheme chgLayout">
        <pc:chgData name="Поляков Николай Александрович" userId="b391380f-c6ea-42f5-9e35-42d29d8598b9" providerId="ADAL" clId="{8D73E958-001E-45A8-A9A0-C36F52A901A5}" dt="2022-10-27T22:14:57.769" v="91" actId="207"/>
        <pc:sldMkLst>
          <pc:docMk/>
          <pc:sldMk cId="1314393200" sldId="464"/>
        </pc:sldMkLst>
        <pc:spChg chg="mod ord">
          <ac:chgData name="Поляков Николай Александрович" userId="b391380f-c6ea-42f5-9e35-42d29d8598b9" providerId="ADAL" clId="{8D73E958-001E-45A8-A9A0-C36F52A901A5}" dt="2022-10-27T22:14:57.769" v="91" actId="207"/>
          <ac:spMkLst>
            <pc:docMk/>
            <pc:sldMk cId="1314393200" sldId="464"/>
            <ac:spMk id="2" creationId="{28EC2968-82A2-4607-B48F-29DDF6D20B3D}"/>
          </ac:spMkLst>
        </pc:spChg>
        <pc:spChg chg="del">
          <ac:chgData name="Поляков Николай Александрович" userId="b391380f-c6ea-42f5-9e35-42d29d8598b9" providerId="ADAL" clId="{8D73E958-001E-45A8-A9A0-C36F52A901A5}" dt="2022-10-27T22:12:48.187" v="81" actId="478"/>
          <ac:spMkLst>
            <pc:docMk/>
            <pc:sldMk cId="1314393200" sldId="464"/>
            <ac:spMk id="6" creationId="{E09FC743-9EDA-4F57-95BF-BABCD7D6302A}"/>
          </ac:spMkLst>
        </pc:spChg>
      </pc:sldChg>
      <pc:sldChg chg="delSp modSp mod modClrScheme chgLayout">
        <pc:chgData name="Поляков Николай Александрович" userId="b391380f-c6ea-42f5-9e35-42d29d8598b9" providerId="ADAL" clId="{8D73E958-001E-45A8-A9A0-C36F52A901A5}" dt="2022-10-27T22:14:55.016" v="90" actId="207"/>
        <pc:sldMkLst>
          <pc:docMk/>
          <pc:sldMk cId="2606717571" sldId="466"/>
        </pc:sldMkLst>
        <pc:spChg chg="mod ord">
          <ac:chgData name="Поляков Николай Александрович" userId="b391380f-c6ea-42f5-9e35-42d29d8598b9" providerId="ADAL" clId="{8D73E958-001E-45A8-A9A0-C36F52A901A5}" dt="2022-10-27T22:14:55.016" v="90" actId="207"/>
          <ac:spMkLst>
            <pc:docMk/>
            <pc:sldMk cId="2606717571" sldId="466"/>
            <ac:spMk id="2" creationId="{28EC2968-82A2-4607-B48F-29DDF6D20B3D}"/>
          </ac:spMkLst>
        </pc:spChg>
        <pc:spChg chg="del">
          <ac:chgData name="Поляков Николай Александрович" userId="b391380f-c6ea-42f5-9e35-42d29d8598b9" providerId="ADAL" clId="{8D73E958-001E-45A8-A9A0-C36F52A901A5}" dt="2022-10-27T22:12:47.243" v="80" actId="478"/>
          <ac:spMkLst>
            <pc:docMk/>
            <pc:sldMk cId="2606717571" sldId="466"/>
            <ac:spMk id="6" creationId="{E09FC743-9EDA-4F57-95BF-BABCD7D6302A}"/>
          </ac:spMkLst>
        </pc:spChg>
      </pc:sldChg>
      <pc:sldChg chg="delSp modSp mod modClrScheme chgLayout">
        <pc:chgData name="Поляков Николай Александрович" userId="b391380f-c6ea-42f5-9e35-42d29d8598b9" providerId="ADAL" clId="{8D73E958-001E-45A8-A9A0-C36F52A901A5}" dt="2022-10-27T22:15:02.157" v="92" actId="207"/>
        <pc:sldMkLst>
          <pc:docMk/>
          <pc:sldMk cId="1328270297" sldId="467"/>
        </pc:sldMkLst>
        <pc:spChg chg="mod ord">
          <ac:chgData name="Поляков Николай Александрович" userId="b391380f-c6ea-42f5-9e35-42d29d8598b9" providerId="ADAL" clId="{8D73E958-001E-45A8-A9A0-C36F52A901A5}" dt="2022-10-27T22:15:02.157" v="92" actId="207"/>
          <ac:spMkLst>
            <pc:docMk/>
            <pc:sldMk cId="1328270297" sldId="467"/>
            <ac:spMk id="2" creationId="{28EC2968-82A2-4607-B48F-29DDF6D20B3D}"/>
          </ac:spMkLst>
        </pc:spChg>
        <pc:spChg chg="del">
          <ac:chgData name="Поляков Николай Александрович" userId="b391380f-c6ea-42f5-9e35-42d29d8598b9" providerId="ADAL" clId="{8D73E958-001E-45A8-A9A0-C36F52A901A5}" dt="2022-10-27T22:12:41.379" v="77" actId="478"/>
          <ac:spMkLst>
            <pc:docMk/>
            <pc:sldMk cId="1328270297" sldId="467"/>
            <ac:spMk id="6" creationId="{E09FC743-9EDA-4F57-95BF-BABCD7D6302A}"/>
          </ac:spMkLst>
        </pc:spChg>
      </pc:sldChg>
      <pc:sldChg chg="delSp modSp mod modClrScheme chgLayout">
        <pc:chgData name="Поляков Николай Александрович" userId="b391380f-c6ea-42f5-9e35-42d29d8598b9" providerId="ADAL" clId="{8D73E958-001E-45A8-A9A0-C36F52A901A5}" dt="2022-10-28T04:37:15.940" v="426" actId="478"/>
        <pc:sldMkLst>
          <pc:docMk/>
          <pc:sldMk cId="1991601283" sldId="468"/>
        </pc:sldMkLst>
        <pc:spChg chg="mod ord">
          <ac:chgData name="Поляков Николай Александрович" userId="b391380f-c6ea-42f5-9e35-42d29d8598b9" providerId="ADAL" clId="{8D73E958-001E-45A8-A9A0-C36F52A901A5}" dt="2022-10-27T22:11:40.208" v="37" actId="27636"/>
          <ac:spMkLst>
            <pc:docMk/>
            <pc:sldMk cId="1991601283" sldId="468"/>
            <ac:spMk id="6" creationId="{EDDC3C65-A315-44EB-A90B-63C97A2ABA05}"/>
          </ac:spMkLst>
        </pc:spChg>
        <pc:spChg chg="del">
          <ac:chgData name="Поляков Николай Александрович" userId="b391380f-c6ea-42f5-9e35-42d29d8598b9" providerId="ADAL" clId="{8D73E958-001E-45A8-A9A0-C36F52A901A5}" dt="2022-10-27T22:12:45.387" v="79" actId="478"/>
          <ac:spMkLst>
            <pc:docMk/>
            <pc:sldMk cId="1991601283" sldId="468"/>
            <ac:spMk id="9" creationId="{FE9B7414-EE52-4BDE-964D-5654D90B05DD}"/>
          </ac:spMkLst>
        </pc:spChg>
        <pc:spChg chg="del">
          <ac:chgData name="Поляков Николай Александрович" userId="b391380f-c6ea-42f5-9e35-42d29d8598b9" providerId="ADAL" clId="{8D73E958-001E-45A8-A9A0-C36F52A901A5}" dt="2022-10-28T04:37:12.979" v="425" actId="478"/>
          <ac:spMkLst>
            <pc:docMk/>
            <pc:sldMk cId="1991601283" sldId="468"/>
            <ac:spMk id="14" creationId="{4B469D1A-E1A0-4E23-B387-F67721BD3C3F}"/>
          </ac:spMkLst>
        </pc:spChg>
        <pc:spChg chg="del mod ord">
          <ac:chgData name="Поляков Николай Александрович" userId="b391380f-c6ea-42f5-9e35-42d29d8598b9" providerId="ADAL" clId="{8D73E958-001E-45A8-A9A0-C36F52A901A5}" dt="2022-10-28T04:37:15.940" v="426" actId="478"/>
          <ac:spMkLst>
            <pc:docMk/>
            <pc:sldMk cId="1991601283" sldId="468"/>
            <ac:spMk id="15" creationId="{213682F7-BE4F-4C6B-9AF9-AADF60D53A6B}"/>
          </ac:spMkLst>
        </pc:spChg>
      </pc:sldChg>
      <pc:sldChg chg="del">
        <pc:chgData name="Поляков Николай Александрович" userId="b391380f-c6ea-42f5-9e35-42d29d8598b9" providerId="ADAL" clId="{8D73E958-001E-45A8-A9A0-C36F52A901A5}" dt="2022-10-28T04:38:24.192" v="443" actId="47"/>
        <pc:sldMkLst>
          <pc:docMk/>
          <pc:sldMk cId="2674907165" sldId="470"/>
        </pc:sldMkLst>
      </pc:sldChg>
      <pc:sldChg chg="delSp modSp mod modClrScheme chgLayout">
        <pc:chgData name="Поляков Николай Александрович" userId="b391380f-c6ea-42f5-9e35-42d29d8598b9" providerId="ADAL" clId="{8D73E958-001E-45A8-A9A0-C36F52A901A5}" dt="2022-10-27T22:15:05.029" v="93" actId="207"/>
        <pc:sldMkLst>
          <pc:docMk/>
          <pc:sldMk cId="2971682563" sldId="471"/>
        </pc:sldMkLst>
        <pc:spChg chg="mod ord">
          <ac:chgData name="Поляков Николай Александрович" userId="b391380f-c6ea-42f5-9e35-42d29d8598b9" providerId="ADAL" clId="{8D73E958-001E-45A8-A9A0-C36F52A901A5}" dt="2022-10-27T22:15:05.029" v="93" actId="207"/>
          <ac:spMkLst>
            <pc:docMk/>
            <pc:sldMk cId="2971682563" sldId="471"/>
            <ac:spMk id="2" creationId="{28EC2968-82A2-4607-B48F-29DDF6D20B3D}"/>
          </ac:spMkLst>
        </pc:spChg>
        <pc:spChg chg="del">
          <ac:chgData name="Поляков Николай Александрович" userId="b391380f-c6ea-42f5-9e35-42d29d8598b9" providerId="ADAL" clId="{8D73E958-001E-45A8-A9A0-C36F52A901A5}" dt="2022-10-27T22:12:42.283" v="78" actId="478"/>
          <ac:spMkLst>
            <pc:docMk/>
            <pc:sldMk cId="2971682563" sldId="471"/>
            <ac:spMk id="6" creationId="{E09FC743-9EDA-4F57-95BF-BABCD7D6302A}"/>
          </ac:spMkLst>
        </pc:spChg>
      </pc:sldChg>
      <pc:sldChg chg="addSp delSp modSp del mod modClrScheme chgLayout">
        <pc:chgData name="Поляков Николай Александрович" userId="b391380f-c6ea-42f5-9e35-42d29d8598b9" providerId="ADAL" clId="{8D73E958-001E-45A8-A9A0-C36F52A901A5}" dt="2022-10-27T22:21:10.979" v="205" actId="47"/>
        <pc:sldMkLst>
          <pc:docMk/>
          <pc:sldMk cId="1871345068" sldId="472"/>
        </pc:sldMkLst>
        <pc:spChg chg="add mod ord">
          <ac:chgData name="Поляков Николай Александрович" userId="b391380f-c6ea-42f5-9e35-42d29d8598b9" providerId="ADAL" clId="{8D73E958-001E-45A8-A9A0-C36F52A901A5}" dt="2022-10-27T22:20:47.862" v="204" actId="20577"/>
          <ac:spMkLst>
            <pc:docMk/>
            <pc:sldMk cId="1871345068" sldId="472"/>
            <ac:spMk id="2" creationId="{31927BE7-173A-2207-7ACB-5FE21624859C}"/>
          </ac:spMkLst>
        </pc:spChg>
        <pc:spChg chg="del">
          <ac:chgData name="Поляков Николай Александрович" userId="b391380f-c6ea-42f5-9e35-42d29d8598b9" providerId="ADAL" clId="{8D73E958-001E-45A8-A9A0-C36F52A901A5}" dt="2022-10-27T22:11:48.556" v="41" actId="478"/>
          <ac:spMkLst>
            <pc:docMk/>
            <pc:sldMk cId="1871345068" sldId="472"/>
            <ac:spMk id="6" creationId="{E1ABF8BA-7A1A-4275-A27A-D5DD64B0E8E2}"/>
          </ac:spMkLst>
        </pc:spChg>
        <pc:spChg chg="mod">
          <ac:chgData name="Поляков Николай Александрович" userId="b391380f-c6ea-42f5-9e35-42d29d8598b9" providerId="ADAL" clId="{8D73E958-001E-45A8-A9A0-C36F52A901A5}" dt="2022-10-27T22:20:44.267" v="202" actId="21"/>
          <ac:spMkLst>
            <pc:docMk/>
            <pc:sldMk cId="1871345068" sldId="472"/>
            <ac:spMk id="9" creationId="{652551DA-2A4F-4582-89DB-6A949C7D0C25}"/>
          </ac:spMkLst>
        </pc:spChg>
      </pc:sldChg>
      <pc:sldChg chg="delSp modSp mod modClrScheme chgLayout">
        <pc:chgData name="Поляков Николай Александрович" userId="b391380f-c6ea-42f5-9e35-42d29d8598b9" providerId="ADAL" clId="{8D73E958-001E-45A8-A9A0-C36F52A901A5}" dt="2022-10-27T22:15:23.280" v="96" actId="478"/>
        <pc:sldMkLst>
          <pc:docMk/>
          <pc:sldMk cId="172685448" sldId="473"/>
        </pc:sldMkLst>
        <pc:spChg chg="mod ord">
          <ac:chgData name="Поляков Николай Александрович" userId="b391380f-c6ea-42f5-9e35-42d29d8598b9" providerId="ADAL" clId="{8D73E958-001E-45A8-A9A0-C36F52A901A5}" dt="2022-10-27T22:13:55.018" v="86" actId="2711"/>
          <ac:spMkLst>
            <pc:docMk/>
            <pc:sldMk cId="172685448" sldId="473"/>
            <ac:spMk id="6" creationId="{EDDC3C65-A315-44EB-A90B-63C97A2ABA05}"/>
          </ac:spMkLst>
        </pc:spChg>
        <pc:spChg chg="del">
          <ac:chgData name="Поляков Николай Александрович" userId="b391380f-c6ea-42f5-9e35-42d29d8598b9" providerId="ADAL" clId="{8D73E958-001E-45A8-A9A0-C36F52A901A5}" dt="2022-10-27T22:12:35.276" v="75" actId="478"/>
          <ac:spMkLst>
            <pc:docMk/>
            <pc:sldMk cId="172685448" sldId="473"/>
            <ac:spMk id="8" creationId="{14881E0D-F2A1-4E3C-9411-CF36B5CB53CC}"/>
          </ac:spMkLst>
        </pc:spChg>
        <pc:spChg chg="del mod ord">
          <ac:chgData name="Поляков Николай Александрович" userId="b391380f-c6ea-42f5-9e35-42d29d8598b9" providerId="ADAL" clId="{8D73E958-001E-45A8-A9A0-C36F52A901A5}" dt="2022-10-27T22:15:23.280" v="96" actId="478"/>
          <ac:spMkLst>
            <pc:docMk/>
            <pc:sldMk cId="172685448" sldId="473"/>
            <ac:spMk id="15" creationId="{213682F7-BE4F-4C6B-9AF9-AADF60D53A6B}"/>
          </ac:spMkLst>
        </pc:spChg>
      </pc:sldChg>
      <pc:sldChg chg="addSp delSp modSp mod modClrScheme chgLayout">
        <pc:chgData name="Поляков Николай Александрович" userId="b391380f-c6ea-42f5-9e35-42d29d8598b9" providerId="ADAL" clId="{8D73E958-001E-45A8-A9A0-C36F52A901A5}" dt="2022-10-28T03:48:01.929" v="423" actId="478"/>
        <pc:sldMkLst>
          <pc:docMk/>
          <pc:sldMk cId="3557680452" sldId="480"/>
        </pc:sldMkLst>
        <pc:spChg chg="add mod ord">
          <ac:chgData name="Поляков Николай Александрович" userId="b391380f-c6ea-42f5-9e35-42d29d8598b9" providerId="ADAL" clId="{8D73E958-001E-45A8-A9A0-C36F52A901A5}" dt="2022-10-27T22:15:52.299" v="108" actId="2711"/>
          <ac:spMkLst>
            <pc:docMk/>
            <pc:sldMk cId="3557680452" sldId="480"/>
            <ac:spMk id="2" creationId="{7C5960F5-118C-0C5A-C8B8-8E2E84FDFC12}"/>
          </ac:spMkLst>
        </pc:spChg>
        <pc:spChg chg="add mod">
          <ac:chgData name="Поляков Николай Александрович" userId="b391380f-c6ea-42f5-9e35-42d29d8598b9" providerId="ADAL" clId="{8D73E958-001E-45A8-A9A0-C36F52A901A5}" dt="2022-10-27T22:16:12.407" v="111"/>
          <ac:spMkLst>
            <pc:docMk/>
            <pc:sldMk cId="3557680452" sldId="480"/>
            <ac:spMk id="6" creationId="{B89B24DE-A33B-A2D8-72F8-4D3A425E7678}"/>
          </ac:spMkLst>
        </pc:spChg>
        <pc:spChg chg="del">
          <ac:chgData name="Поляков Николай Александрович" userId="b391380f-c6ea-42f5-9e35-42d29d8598b9" providerId="ADAL" clId="{8D73E958-001E-45A8-A9A0-C36F52A901A5}" dt="2022-10-28T03:48:01.929" v="423" actId="478"/>
          <ac:spMkLst>
            <pc:docMk/>
            <pc:sldMk cId="3557680452" sldId="480"/>
            <ac:spMk id="11" creationId="{4856A38E-57F7-4B3D-8960-50A822B8F07F}"/>
          </ac:spMkLst>
        </pc:spChg>
        <pc:spChg chg="del mod">
          <ac:chgData name="Поляков Николай Александрович" userId="b391380f-c6ea-42f5-9e35-42d29d8598b9" providerId="ADAL" clId="{8D73E958-001E-45A8-A9A0-C36F52A901A5}" dt="2022-10-27T22:15:45.416" v="107" actId="478"/>
          <ac:spMkLst>
            <pc:docMk/>
            <pc:sldMk cId="3557680452" sldId="480"/>
            <ac:spMk id="13" creationId="{658D6421-FCC4-4130-9F5B-051B436125F3}"/>
          </ac:spMkLst>
        </pc:spChg>
        <pc:spChg chg="del">
          <ac:chgData name="Поляков Николай Александрович" userId="b391380f-c6ea-42f5-9e35-42d29d8598b9" providerId="ADAL" clId="{8D73E958-001E-45A8-A9A0-C36F52A901A5}" dt="2022-10-27T22:16:12.136" v="110" actId="478"/>
          <ac:spMkLst>
            <pc:docMk/>
            <pc:sldMk cId="3557680452" sldId="480"/>
            <ac:spMk id="20" creationId="{3B93B749-0979-4CE5-BA6D-40D6E0374FF9}"/>
          </ac:spMkLst>
        </pc:spChg>
      </pc:sldChg>
      <pc:sldChg chg="addSp delSp modSp mod modClrScheme chgLayout">
        <pc:chgData name="Поляков Николай Александрович" userId="b391380f-c6ea-42f5-9e35-42d29d8598b9" providerId="ADAL" clId="{8D73E958-001E-45A8-A9A0-C36F52A901A5}" dt="2022-10-27T22:26:26.939" v="257" actId="313"/>
        <pc:sldMkLst>
          <pc:docMk/>
          <pc:sldMk cId="1562211757" sldId="481"/>
        </pc:sldMkLst>
        <pc:spChg chg="mod">
          <ac:chgData name="Поляков Николай Александрович" userId="b391380f-c6ea-42f5-9e35-42d29d8598b9" providerId="ADAL" clId="{8D73E958-001E-45A8-A9A0-C36F52A901A5}" dt="2022-10-27T22:26:26.939" v="257" actId="313"/>
          <ac:spMkLst>
            <pc:docMk/>
            <pc:sldMk cId="1562211757" sldId="481"/>
            <ac:spMk id="2" creationId="{43AFEAC0-9101-46DD-AF9A-210810EE5E89}"/>
          </ac:spMkLst>
        </pc:spChg>
        <pc:spChg chg="add mod ord">
          <ac:chgData name="Поляков Николай Александрович" userId="b391380f-c6ea-42f5-9e35-42d29d8598b9" providerId="ADAL" clId="{8D73E958-001E-45A8-A9A0-C36F52A901A5}" dt="2022-10-27T22:16:02.007" v="109" actId="2711"/>
          <ac:spMkLst>
            <pc:docMk/>
            <pc:sldMk cId="1562211757" sldId="481"/>
            <ac:spMk id="6" creationId="{B98CBDEE-4AF4-C9E6-1A19-A265D795BE06}"/>
          </ac:spMkLst>
        </pc:spChg>
        <pc:spChg chg="del">
          <ac:chgData name="Поляков Николай Александрович" userId="b391380f-c6ea-42f5-9e35-42d29d8598b9" providerId="ADAL" clId="{8D73E958-001E-45A8-A9A0-C36F52A901A5}" dt="2022-10-27T22:12:31.323" v="72" actId="478"/>
          <ac:spMkLst>
            <pc:docMk/>
            <pc:sldMk cId="1562211757" sldId="481"/>
            <ac:spMk id="11" creationId="{4856A38E-57F7-4B3D-8960-50A822B8F07F}"/>
          </ac:spMkLst>
        </pc:spChg>
        <pc:spChg chg="mod">
          <ac:chgData name="Поляков Николай Александрович" userId="b391380f-c6ea-42f5-9e35-42d29d8598b9" providerId="ADAL" clId="{8D73E958-001E-45A8-A9A0-C36F52A901A5}" dt="2022-10-27T22:15:30.099" v="99" actId="21"/>
          <ac:spMkLst>
            <pc:docMk/>
            <pc:sldMk cId="1562211757" sldId="481"/>
            <ac:spMk id="13" creationId="{658D6421-FCC4-4130-9F5B-051B436125F3}"/>
          </ac:spMkLst>
        </pc:spChg>
      </pc:sldChg>
      <pc:sldChg chg="delSp modSp mod modClrScheme chgLayout">
        <pc:chgData name="Поляков Николай Александрович" userId="b391380f-c6ea-42f5-9e35-42d29d8598b9" providerId="ADAL" clId="{8D73E958-001E-45A8-A9A0-C36F52A901A5}" dt="2022-10-27T22:15:21.040" v="95" actId="478"/>
        <pc:sldMkLst>
          <pc:docMk/>
          <pc:sldMk cId="3750895991" sldId="482"/>
        </pc:sldMkLst>
        <pc:spChg chg="mod ord">
          <ac:chgData name="Поляков Николай Александрович" userId="b391380f-c6ea-42f5-9e35-42d29d8598b9" providerId="ADAL" clId="{8D73E958-001E-45A8-A9A0-C36F52A901A5}" dt="2022-10-27T22:14:05.568" v="87" actId="2711"/>
          <ac:spMkLst>
            <pc:docMk/>
            <pc:sldMk cId="3750895991" sldId="482"/>
            <ac:spMk id="6" creationId="{EDDC3C65-A315-44EB-A90B-63C97A2ABA05}"/>
          </ac:spMkLst>
        </pc:spChg>
        <pc:spChg chg="del">
          <ac:chgData name="Поляков Николай Александрович" userId="b391380f-c6ea-42f5-9e35-42d29d8598b9" providerId="ADAL" clId="{8D73E958-001E-45A8-A9A0-C36F52A901A5}" dt="2022-10-27T22:12:37.067" v="76" actId="478"/>
          <ac:spMkLst>
            <pc:docMk/>
            <pc:sldMk cId="3750895991" sldId="482"/>
            <ac:spMk id="8" creationId="{14881E0D-F2A1-4E3C-9411-CF36B5CB53CC}"/>
          </ac:spMkLst>
        </pc:spChg>
        <pc:spChg chg="del mod ord">
          <ac:chgData name="Поляков Николай Александрович" userId="b391380f-c6ea-42f5-9e35-42d29d8598b9" providerId="ADAL" clId="{8D73E958-001E-45A8-A9A0-C36F52A901A5}" dt="2022-10-27T22:15:21.040" v="95" actId="478"/>
          <ac:spMkLst>
            <pc:docMk/>
            <pc:sldMk cId="3750895991" sldId="482"/>
            <ac:spMk id="15" creationId="{213682F7-BE4F-4C6B-9AF9-AADF60D53A6B}"/>
          </ac:spMkLst>
        </pc:spChg>
      </pc:sldChg>
      <pc:sldChg chg="modSp add del mod setBg">
        <pc:chgData name="Поляков Николай Александрович" userId="b391380f-c6ea-42f5-9e35-42d29d8598b9" providerId="ADAL" clId="{8D73E958-001E-45A8-A9A0-C36F52A901A5}" dt="2022-10-27T22:11:09.495" v="28" actId="14100"/>
        <pc:sldMkLst>
          <pc:docMk/>
          <pc:sldMk cId="788419153" sldId="483"/>
        </pc:sldMkLst>
        <pc:spChg chg="mod">
          <ac:chgData name="Поляков Николай Александрович" userId="b391380f-c6ea-42f5-9e35-42d29d8598b9" providerId="ADAL" clId="{8D73E958-001E-45A8-A9A0-C36F52A901A5}" dt="2022-10-27T22:10:56.236" v="24" actId="1035"/>
          <ac:spMkLst>
            <pc:docMk/>
            <pc:sldMk cId="788419153" sldId="483"/>
            <ac:spMk id="2" creationId="{2EE131ED-943C-6711-9990-D5BDA56B841B}"/>
          </ac:spMkLst>
        </pc:spChg>
        <pc:spChg chg="mod">
          <ac:chgData name="Поляков Николай Александрович" userId="b391380f-c6ea-42f5-9e35-42d29d8598b9" providerId="ADAL" clId="{8D73E958-001E-45A8-A9A0-C36F52A901A5}" dt="2022-10-27T22:11:09.495" v="28" actId="14100"/>
          <ac:spMkLst>
            <pc:docMk/>
            <pc:sldMk cId="788419153" sldId="483"/>
            <ac:spMk id="5" creationId="{00000000-0000-0000-0000-000000000000}"/>
          </ac:spMkLst>
        </pc:spChg>
      </pc:sldChg>
      <pc:sldChg chg="add del">
        <pc:chgData name="Поляков Николай Александрович" userId="b391380f-c6ea-42f5-9e35-42d29d8598b9" providerId="ADAL" clId="{8D73E958-001E-45A8-A9A0-C36F52A901A5}" dt="2022-10-27T22:10:39.414" v="1"/>
        <pc:sldMkLst>
          <pc:docMk/>
          <pc:sldMk cId="1792161127" sldId="484"/>
        </pc:sldMkLst>
      </pc:sldChg>
      <pc:sldChg chg="add del">
        <pc:chgData name="Поляков Николай Александрович" userId="b391380f-c6ea-42f5-9e35-42d29d8598b9" providerId="ADAL" clId="{8D73E958-001E-45A8-A9A0-C36F52A901A5}" dt="2022-10-28T02:27:04.121" v="387" actId="47"/>
        <pc:sldMkLst>
          <pc:docMk/>
          <pc:sldMk cId="2198420989" sldId="484"/>
        </pc:sldMkLst>
      </pc:sldChg>
      <pc:sldChg chg="addSp delSp modSp add mod">
        <pc:chgData name="Поляков Николай Александрович" userId="b391380f-c6ea-42f5-9e35-42d29d8598b9" providerId="ADAL" clId="{8D73E958-001E-45A8-A9A0-C36F52A901A5}" dt="2022-10-28T01:48:04.297" v="386" actId="1076"/>
        <pc:sldMkLst>
          <pc:docMk/>
          <pc:sldMk cId="710955891" sldId="485"/>
        </pc:sldMkLst>
        <pc:picChg chg="del">
          <ac:chgData name="Поляков Николай Александрович" userId="b391380f-c6ea-42f5-9e35-42d29d8598b9" providerId="ADAL" clId="{8D73E958-001E-45A8-A9A0-C36F52A901A5}" dt="2022-10-28T01:11:46.889" v="283" actId="478"/>
          <ac:picMkLst>
            <pc:docMk/>
            <pc:sldMk cId="710955891" sldId="485"/>
            <ac:picMk id="3" creationId="{C290BF7A-2E1E-49EE-8855-17988DD17BC8}"/>
          </ac:picMkLst>
        </pc:picChg>
        <pc:picChg chg="add del mod">
          <ac:chgData name="Поляков Николай Александрович" userId="b391380f-c6ea-42f5-9e35-42d29d8598b9" providerId="ADAL" clId="{8D73E958-001E-45A8-A9A0-C36F52A901A5}" dt="2022-10-28T01:12:07.329" v="287" actId="478"/>
          <ac:picMkLst>
            <pc:docMk/>
            <pc:sldMk cId="710955891" sldId="485"/>
            <ac:picMk id="4" creationId="{4FF9842B-0034-3360-A132-E8B4FA5B878E}"/>
          </ac:picMkLst>
        </pc:picChg>
        <pc:picChg chg="add mod">
          <ac:chgData name="Поляков Николай Александрович" userId="b391380f-c6ea-42f5-9e35-42d29d8598b9" providerId="ADAL" clId="{8D73E958-001E-45A8-A9A0-C36F52A901A5}" dt="2022-10-28T01:45:33.498" v="379" actId="14100"/>
          <ac:picMkLst>
            <pc:docMk/>
            <pc:sldMk cId="710955891" sldId="485"/>
            <ac:picMk id="8" creationId="{C98C1F5B-018B-DAD6-1437-5FF7C4830655}"/>
          </ac:picMkLst>
        </pc:picChg>
        <pc:picChg chg="add mod ord">
          <ac:chgData name="Поляков Николай Александрович" userId="b391380f-c6ea-42f5-9e35-42d29d8598b9" providerId="ADAL" clId="{8D73E958-001E-45A8-A9A0-C36F52A901A5}" dt="2022-10-28T01:45:37.108" v="380" actId="167"/>
          <ac:picMkLst>
            <pc:docMk/>
            <pc:sldMk cId="710955891" sldId="485"/>
            <ac:picMk id="10" creationId="{86899D10-8E16-3671-9760-14E450C64991}"/>
          </ac:picMkLst>
        </pc:picChg>
        <pc:picChg chg="add mod">
          <ac:chgData name="Поляков Николай Александрович" userId="b391380f-c6ea-42f5-9e35-42d29d8598b9" providerId="ADAL" clId="{8D73E958-001E-45A8-A9A0-C36F52A901A5}" dt="2022-10-28T01:48:04.297" v="386" actId="1076"/>
          <ac:picMkLst>
            <pc:docMk/>
            <pc:sldMk cId="710955891" sldId="485"/>
            <ac:picMk id="12" creationId="{5964507E-B66B-9C03-630D-DFB8BEBD0E1D}"/>
          </ac:picMkLst>
        </pc:picChg>
      </pc:sldChg>
      <pc:sldChg chg="addSp delSp modSp add mod">
        <pc:chgData name="Поляков Николай Александрович" userId="b391380f-c6ea-42f5-9e35-42d29d8598b9" providerId="ADAL" clId="{8D73E958-001E-45A8-A9A0-C36F52A901A5}" dt="2022-10-28T01:40:22.690" v="375" actId="207"/>
        <pc:sldMkLst>
          <pc:docMk/>
          <pc:sldMk cId="2003127989" sldId="486"/>
        </pc:sldMkLst>
        <pc:spChg chg="del mod">
          <ac:chgData name="Поляков Николай Александрович" userId="b391380f-c6ea-42f5-9e35-42d29d8598b9" providerId="ADAL" clId="{8D73E958-001E-45A8-A9A0-C36F52A901A5}" dt="2022-10-28T01:34:14.765" v="310" actId="478"/>
          <ac:spMkLst>
            <pc:docMk/>
            <pc:sldMk cId="2003127989" sldId="486"/>
            <ac:spMk id="8" creationId="{E1A2D766-9CB7-424E-81B0-2F8DD347D108}"/>
          </ac:spMkLst>
        </pc:spChg>
        <pc:spChg chg="add del mod">
          <ac:chgData name="Поляков Николай Александрович" userId="b391380f-c6ea-42f5-9e35-42d29d8598b9" providerId="ADAL" clId="{8D73E958-001E-45A8-A9A0-C36F52A901A5}" dt="2022-10-28T01:34:08.333" v="309"/>
          <ac:spMkLst>
            <pc:docMk/>
            <pc:sldMk cId="2003127989" sldId="486"/>
            <ac:spMk id="12" creationId="{808C2E69-E1D9-0509-7E5D-B48DE92CD30F}"/>
          </ac:spMkLst>
        </pc:spChg>
        <pc:spChg chg="add del mod">
          <ac:chgData name="Поляков Николай Александрович" userId="b391380f-c6ea-42f5-9e35-42d29d8598b9" providerId="ADAL" clId="{8D73E958-001E-45A8-A9A0-C36F52A901A5}" dt="2022-10-28T01:34:08.333" v="309"/>
          <ac:spMkLst>
            <pc:docMk/>
            <pc:sldMk cId="2003127989" sldId="486"/>
            <ac:spMk id="13" creationId="{D980D377-62E0-89D0-E52E-FEA83AF22F90}"/>
          </ac:spMkLst>
        </pc:spChg>
        <pc:spChg chg="add del mod">
          <ac:chgData name="Поляков Николай Александрович" userId="b391380f-c6ea-42f5-9e35-42d29d8598b9" providerId="ADAL" clId="{8D73E958-001E-45A8-A9A0-C36F52A901A5}" dt="2022-10-28T01:34:08.333" v="309"/>
          <ac:spMkLst>
            <pc:docMk/>
            <pc:sldMk cId="2003127989" sldId="486"/>
            <ac:spMk id="14" creationId="{374E04E0-540B-EEA6-5DC0-9A1496F95D80}"/>
          </ac:spMkLst>
        </pc:spChg>
        <pc:spChg chg="add del mod">
          <ac:chgData name="Поляков Николай Александрович" userId="b391380f-c6ea-42f5-9e35-42d29d8598b9" providerId="ADAL" clId="{8D73E958-001E-45A8-A9A0-C36F52A901A5}" dt="2022-10-28T01:34:08.333" v="309"/>
          <ac:spMkLst>
            <pc:docMk/>
            <pc:sldMk cId="2003127989" sldId="486"/>
            <ac:spMk id="15" creationId="{FF6127FA-BC77-1FB5-C404-253D94C01EAE}"/>
          </ac:spMkLst>
        </pc:spChg>
        <pc:spChg chg="add del mod">
          <ac:chgData name="Поляков Николай Александрович" userId="b391380f-c6ea-42f5-9e35-42d29d8598b9" providerId="ADAL" clId="{8D73E958-001E-45A8-A9A0-C36F52A901A5}" dt="2022-10-28T01:40:09.879" v="372" actId="478"/>
          <ac:spMkLst>
            <pc:docMk/>
            <pc:sldMk cId="2003127989" sldId="486"/>
            <ac:spMk id="23" creationId="{33A82A9A-13BC-D8DD-4787-9E049B9283DD}"/>
          </ac:spMkLst>
        </pc:spChg>
        <pc:spChg chg="add mod">
          <ac:chgData name="Поляков Николай Александрович" userId="b391380f-c6ea-42f5-9e35-42d29d8598b9" providerId="ADAL" clId="{8D73E958-001E-45A8-A9A0-C36F52A901A5}" dt="2022-10-28T01:40:22.690" v="375" actId="207"/>
          <ac:spMkLst>
            <pc:docMk/>
            <pc:sldMk cId="2003127989" sldId="486"/>
            <ac:spMk id="25" creationId="{61A74B5B-BE71-EC23-EFBE-26C15F560249}"/>
          </ac:spMkLst>
        </pc:spChg>
        <pc:picChg chg="add del mod">
          <ac:chgData name="Поляков Николай Александрович" userId="b391380f-c6ea-42f5-9e35-42d29d8598b9" providerId="ADAL" clId="{8D73E958-001E-45A8-A9A0-C36F52A901A5}" dt="2022-10-28T01:34:08.333" v="309"/>
          <ac:picMkLst>
            <pc:docMk/>
            <pc:sldMk cId="2003127989" sldId="486"/>
            <ac:picMk id="3" creationId="{9F913610-76F6-44C3-4B9B-CDAC7EB1DB10}"/>
          </ac:picMkLst>
        </pc:picChg>
        <pc:picChg chg="add del">
          <ac:chgData name="Поляков Николай Александрович" userId="b391380f-c6ea-42f5-9e35-42d29d8598b9" providerId="ADAL" clId="{8D73E958-001E-45A8-A9A0-C36F52A901A5}" dt="2022-10-28T01:34:08.136" v="308" actId="478"/>
          <ac:picMkLst>
            <pc:docMk/>
            <pc:sldMk cId="2003127989" sldId="486"/>
            <ac:picMk id="7" creationId="{8791518C-D13D-432B-8898-0607C7907CCA}"/>
          </ac:picMkLst>
        </pc:picChg>
        <pc:picChg chg="add del">
          <ac:chgData name="Поляков Николай Александрович" userId="b391380f-c6ea-42f5-9e35-42d29d8598b9" providerId="ADAL" clId="{8D73E958-001E-45A8-A9A0-C36F52A901A5}" dt="2022-10-28T01:34:16.199" v="312" actId="22"/>
          <ac:picMkLst>
            <pc:docMk/>
            <pc:sldMk cId="2003127989" sldId="486"/>
            <ac:picMk id="22" creationId="{F61081E7-6FC5-A9E8-3667-D2B5B2C0401C}"/>
          </ac:picMkLst>
        </pc:picChg>
        <pc:picChg chg="add del mod">
          <ac:chgData name="Поляков Николай Александрович" userId="b391380f-c6ea-42f5-9e35-42d29d8598b9" providerId="ADAL" clId="{8D73E958-001E-45A8-A9A0-C36F52A901A5}" dt="2022-10-28T01:40:07.104" v="371" actId="478"/>
          <ac:picMkLst>
            <pc:docMk/>
            <pc:sldMk cId="2003127989" sldId="486"/>
            <ac:picMk id="24" creationId="{85684617-59AE-8930-E58D-1E49070BB818}"/>
          </ac:picMkLst>
        </pc:pic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4" creationId="{C1C80942-523E-79DD-FDE3-4A34F9D3E3FF}"/>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5" creationId="{33D91748-260D-DD01-F336-FCD6D351F586}"/>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6" creationId="{8D2A8DC7-7A76-EE74-F2FA-DAE3E23FB5E3}"/>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9" creationId="{12D860A3-DDC5-304C-16E0-37D06DB897A2}"/>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0" creationId="{7B291F8F-F739-4302-2D01-DBCA3589D74A}"/>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1" creationId="{618A3D00-B65B-D14C-A33F-B4DE91F324F2}"/>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6" creationId="{E8CBB3A6-2497-5C4E-FA00-1F0FD2D86E74}"/>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7" creationId="{52D6095C-A1B3-B3DF-4D38-A5DAFF26A5D7}"/>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8" creationId="{E77276D7-7A47-DF68-095A-92FD62380CBF}"/>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9" creationId="{F14EA9FB-564A-C94A-89BE-6F370A67DD06}"/>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20" creationId="{2F814762-90AC-19FB-8DFF-2BFFEF7049F6}"/>
          </ac:cxnSpMkLst>
        </pc:cxnChg>
      </pc:sldChg>
      <pc:sldChg chg="add">
        <pc:chgData name="Поляков Николай Александрович" userId="b391380f-c6ea-42f5-9e35-42d29d8598b9" providerId="ADAL" clId="{8D73E958-001E-45A8-A9A0-C36F52A901A5}" dt="2022-10-28T01:38:41.531" v="368" actId="2890"/>
        <pc:sldMkLst>
          <pc:docMk/>
          <pc:sldMk cId="1840323980" sldId="487"/>
        </pc:sldMkLst>
      </pc:sldChg>
      <pc:sldChg chg="modSp add mod">
        <pc:chgData name="Поляков Николай Александрович" userId="b391380f-c6ea-42f5-9e35-42d29d8598b9" providerId="ADAL" clId="{8D73E958-001E-45A8-A9A0-C36F52A901A5}" dt="2022-10-28T04:37:44.553" v="433" actId="207"/>
        <pc:sldMkLst>
          <pc:docMk/>
          <pc:sldMk cId="2080259442" sldId="488"/>
        </pc:sldMkLst>
        <pc:spChg chg="mod">
          <ac:chgData name="Поляков Николай Александрович" userId="b391380f-c6ea-42f5-9e35-42d29d8598b9" providerId="ADAL" clId="{8D73E958-001E-45A8-A9A0-C36F52A901A5}" dt="2022-10-28T04:37:44.553" v="433" actId="207"/>
          <ac:spMkLst>
            <pc:docMk/>
            <pc:sldMk cId="2080259442" sldId="488"/>
            <ac:spMk id="5" creationId="{00000000-0000-0000-0000-000000000000}"/>
          </ac:spMkLst>
        </pc:spChg>
      </pc:sldChg>
      <pc:sldChg chg="add del setBg">
        <pc:chgData name="Поляков Николай Александрович" userId="b391380f-c6ea-42f5-9e35-42d29d8598b9" providerId="ADAL" clId="{8D73E958-001E-45A8-A9A0-C36F52A901A5}" dt="2022-10-28T04:37:32.646" v="428"/>
        <pc:sldMkLst>
          <pc:docMk/>
          <pc:sldMk cId="2820883402" sldId="488"/>
        </pc:sldMkLst>
      </pc:sldChg>
      <pc:sldChg chg="add del setBg">
        <pc:chgData name="Поляков Николай Александрович" userId="b391380f-c6ea-42f5-9e35-42d29d8598b9" providerId="ADAL" clId="{8D73E958-001E-45A8-A9A0-C36F52A901A5}" dt="2022-10-28T04:38:08.803" v="437"/>
        <pc:sldMkLst>
          <pc:docMk/>
          <pc:sldMk cId="474162713" sldId="489"/>
        </pc:sldMkLst>
      </pc:sldChg>
      <pc:sldChg chg="add del setBg">
        <pc:chgData name="Поляков Николай Александрович" userId="b391380f-c6ea-42f5-9e35-42d29d8598b9" providerId="ADAL" clId="{8D73E958-001E-45A8-A9A0-C36F52A901A5}" dt="2022-10-28T04:38:05.784" v="435"/>
        <pc:sldMkLst>
          <pc:docMk/>
          <pc:sldMk cId="2345180708" sldId="489"/>
        </pc:sldMkLst>
      </pc:sldChg>
      <pc:sldChg chg="delSp modSp add mod">
        <pc:chgData name="Поляков Николай Александрович" userId="b391380f-c6ea-42f5-9e35-42d29d8598b9" providerId="ADAL" clId="{8D73E958-001E-45A8-A9A0-C36F52A901A5}" dt="2022-10-28T04:38:20.897" v="442" actId="478"/>
        <pc:sldMkLst>
          <pc:docMk/>
          <pc:sldMk cId="3385260454" sldId="489"/>
        </pc:sldMkLst>
        <pc:spChg chg="del">
          <ac:chgData name="Поляков Николай Александрович" userId="b391380f-c6ea-42f5-9e35-42d29d8598b9" providerId="ADAL" clId="{8D73E958-001E-45A8-A9A0-C36F52A901A5}" dt="2022-10-28T04:38:20.897" v="442" actId="478"/>
          <ac:spMkLst>
            <pc:docMk/>
            <pc:sldMk cId="3385260454" sldId="489"/>
            <ac:spMk id="2" creationId="{2EE131ED-943C-6711-9990-D5BDA56B841B}"/>
          </ac:spMkLst>
        </pc:spChg>
        <pc:spChg chg="mod">
          <ac:chgData name="Поляков Николай Александрович" userId="b391380f-c6ea-42f5-9e35-42d29d8598b9" providerId="ADAL" clId="{8D73E958-001E-45A8-A9A0-C36F52A901A5}" dt="2022-10-28T04:38:19.348" v="441" actId="20577"/>
          <ac:spMkLst>
            <pc:docMk/>
            <pc:sldMk cId="3385260454" sldId="489"/>
            <ac:spMk id="5" creationId="{00000000-0000-0000-0000-000000000000}"/>
          </ac:spMkLst>
        </pc:spChg>
      </pc:sldChg>
      <pc:sldMasterChg chg="del delSldLayout">
        <pc:chgData name="Поляков Николай Александрович" userId="b391380f-c6ea-42f5-9e35-42d29d8598b9" providerId="ADAL" clId="{8D73E958-001E-45A8-A9A0-C36F52A901A5}" dt="2022-10-28T04:38:24.192" v="443" actId="47"/>
        <pc:sldMasterMkLst>
          <pc:docMk/>
          <pc:sldMasterMk cId="1055865372" sldId="2147483684"/>
        </pc:sldMasterMkLst>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2782799704" sldId="2147483685"/>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2541825515" sldId="2147483686"/>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2320221387" sldId="2147483689"/>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821411891" sldId="2147483692"/>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4130845595" sldId="2147483697"/>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2529147585" sldId="2147483710"/>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2177273863" sldId="2147483711"/>
          </pc:sldLayoutMkLst>
        </pc:sldLayoutChg>
      </pc:sldMasterChg>
      <pc:sldMasterChg chg="modSp modSldLayout">
        <pc:chgData name="Поляков Николай Александрович" userId="b391380f-c6ea-42f5-9e35-42d29d8598b9" providerId="ADAL" clId="{8D73E958-001E-45A8-A9A0-C36F52A901A5}" dt="2022-10-27T22:14:44.921" v="89" actId="2711"/>
        <pc:sldMasterMkLst>
          <pc:docMk/>
          <pc:sldMasterMk cId="1391437261" sldId="2147483736"/>
        </pc:sldMasterMkLst>
        <pc:spChg chg="mod">
          <ac:chgData name="Поляков Николай Александрович" userId="b391380f-c6ea-42f5-9e35-42d29d8598b9" providerId="ADAL" clId="{8D73E958-001E-45A8-A9A0-C36F52A901A5}" dt="2022-10-27T22:14:44.921" v="89" actId="2711"/>
          <ac:spMkLst>
            <pc:docMk/>
            <pc:sldMasterMk cId="1391437261" sldId="2147483736"/>
            <ac:spMk id="3" creationId="{3305FB7F-236B-759D-5FF7-9547D5A39D88}"/>
          </ac:spMkLst>
        </pc:spChg>
        <pc:sldLayoutChg chg="modSp">
          <pc:chgData name="Поляков Николай Александрович" userId="b391380f-c6ea-42f5-9e35-42d29d8598b9" providerId="ADAL" clId="{8D73E958-001E-45A8-A9A0-C36F52A901A5}" dt="2022-10-27T22:13:21.720" v="83" actId="207"/>
          <pc:sldLayoutMkLst>
            <pc:docMk/>
            <pc:sldMasterMk cId="1391437261" sldId="2147483736"/>
            <pc:sldLayoutMk cId="485832159" sldId="2147483738"/>
          </pc:sldLayoutMkLst>
          <pc:spChg chg="mod">
            <ac:chgData name="Поляков Николай Александрович" userId="b391380f-c6ea-42f5-9e35-42d29d8598b9" providerId="ADAL" clId="{8D73E958-001E-45A8-A9A0-C36F52A901A5}" dt="2022-10-27T22:13:21.720" v="83" actId="207"/>
            <ac:spMkLst>
              <pc:docMk/>
              <pc:sldMasterMk cId="1391437261" sldId="2147483736"/>
              <pc:sldLayoutMk cId="485832159" sldId="2147483738"/>
              <ac:spMk id="2" creationId="{0E28B93C-F889-8189-8743-B2CBB0E81B0B}"/>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10/28/2022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10/28/2022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14:m>
                  <m:oMath xmlns:m="http://schemas.openxmlformats.org/officeDocument/2006/math">
                    <a:fld id="{825F15A7-03F4-43D7-82C5-3E23DA2F108C}" type="mathplaceholder">
                      <a:rPr lang="en-US" sz="1200" i="1" smtClean="0">
                        <a:effectLst/>
                        <a:latin typeface="Cambria Math" panose="02040503050406030204" pitchFamily="18" charset="0"/>
                      </a:rPr>
                      <a:t>Место для уравнения.</a:t>
                    </a:fld>
                  </m:oMath>
                </a14:m>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2349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768403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11</a:t>
            </a:fld>
            <a:endParaRPr lang="ru-RU"/>
          </a:p>
        </p:txBody>
      </p:sp>
    </p:spTree>
    <p:extLst>
      <p:ext uri="{BB962C8B-B14F-4D97-AF65-F5344CB8AC3E}">
        <p14:creationId xmlns:p14="http://schemas.microsoft.com/office/powerpoint/2010/main" val="3825578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12</a:t>
            </a:fld>
            <a:endParaRPr lang="ru-RU"/>
          </a:p>
        </p:txBody>
      </p:sp>
    </p:spTree>
    <p:extLst>
      <p:ext uri="{BB962C8B-B14F-4D97-AF65-F5344CB8AC3E}">
        <p14:creationId xmlns:p14="http://schemas.microsoft.com/office/powerpoint/2010/main" val="151398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13</a:t>
            </a:fld>
            <a:endParaRPr lang="ru-RU"/>
          </a:p>
        </p:txBody>
      </p:sp>
    </p:spTree>
    <p:extLst>
      <p:ext uri="{BB962C8B-B14F-4D97-AF65-F5344CB8AC3E}">
        <p14:creationId xmlns:p14="http://schemas.microsoft.com/office/powerpoint/2010/main" val="3451787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14</a:t>
            </a:fld>
            <a:endParaRPr lang="ru-RU"/>
          </a:p>
        </p:txBody>
      </p:sp>
    </p:spTree>
    <p:extLst>
      <p:ext uri="{BB962C8B-B14F-4D97-AF65-F5344CB8AC3E}">
        <p14:creationId xmlns:p14="http://schemas.microsoft.com/office/powerpoint/2010/main" val="1886575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apply an AC voltage to the input transformer. During the positive half-cycle of the AC voltage, terminal 1 will be positive, center-tap will be at zero potential, and terminal 2 will be negative potential. This will lead to forwarding bias in diode D1 and cause current to flow through it. During this time, diode D2 is in reverse bias and will block current through it. During the negative half-cycle of the input AC voltage, terminal 2 will become positive relative to terminal 2 and center-tap. This will lead to forwarding bias in diode D2 and cause current to flow through it. During this time, diode D1 is in reverse bias and will block current through it.</a:t>
            </a:r>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15</a:t>
            </a:fld>
            <a:endParaRPr lang="en-US"/>
          </a:p>
        </p:txBody>
      </p:sp>
    </p:spTree>
    <p:extLst>
      <p:ext uri="{BB962C8B-B14F-4D97-AF65-F5344CB8AC3E}">
        <p14:creationId xmlns:p14="http://schemas.microsoft.com/office/powerpoint/2010/main" val="351427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type of circuit that produces the same output waveform as the full wave rectifier circuit above, is that of the Full Wave Bridge Rectifier. This type of single phase rectifier uses four individual rectifying diodes connected in a closed loop “bridge” configuration to produce the desired output. The main advantage of this bridge circuit is that it does not require a special </a:t>
            </a:r>
            <a:r>
              <a:rPr lang="en-US" err="1"/>
              <a:t>centre</a:t>
            </a:r>
            <a:r>
              <a:rPr lang="en-US"/>
              <a:t>-tapped transformer, thereby reducing its size and cost. The single secondary winding is connected to one side of the diode bridge network and the load to the other side as shown below. The four diodes labelled D1 to D4 are arranged in “series pairs” with only two diodes conducting current during each half cycle. During the positive half cycle of the supply, diodes D1 and D2 conduct in series while diodes D3 and D4 are reverse biased and the current flows through the load as shown below. As the current flowing through the load is unidirectional, so the voltage developed across the load is also unidirectional the same as for the previous two diode full-wave rectifier,</a:t>
            </a:r>
            <a:endParaRPr lang="ru-RU"/>
          </a:p>
        </p:txBody>
      </p:sp>
      <p:sp>
        <p:nvSpPr>
          <p:cNvPr id="4" name="Slide Number Placeholder 3"/>
          <p:cNvSpPr>
            <a:spLocks noGrp="1"/>
          </p:cNvSpPr>
          <p:nvPr>
            <p:ph type="sldNum" sz="quarter" idx="5"/>
          </p:nvPr>
        </p:nvSpPr>
        <p:spPr/>
        <p:txBody>
          <a:bodyPr/>
          <a:lstStyle/>
          <a:p>
            <a:fld id="{F449711C-DB87-6342-8123-FE7E39EB0067}" type="slidenum">
              <a:rPr lang="en-US" smtClean="0"/>
              <a:pPr/>
              <a:t>16</a:t>
            </a:fld>
            <a:endParaRPr lang="en-US"/>
          </a:p>
        </p:txBody>
      </p:sp>
    </p:spTree>
    <p:extLst>
      <p:ext uri="{BB962C8B-B14F-4D97-AF65-F5344CB8AC3E}">
        <p14:creationId xmlns:p14="http://schemas.microsoft.com/office/powerpoint/2010/main" val="1432112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17</a:t>
            </a:fld>
            <a:endParaRPr lang="ru-RU"/>
          </a:p>
        </p:txBody>
      </p:sp>
    </p:spTree>
    <p:extLst>
      <p:ext uri="{BB962C8B-B14F-4D97-AF65-F5344CB8AC3E}">
        <p14:creationId xmlns:p14="http://schemas.microsoft.com/office/powerpoint/2010/main" val="163527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18</a:t>
            </a:fld>
            <a:endParaRPr lang="ru-RU"/>
          </a:p>
        </p:txBody>
      </p:sp>
    </p:spTree>
    <p:extLst>
      <p:ext uri="{BB962C8B-B14F-4D97-AF65-F5344CB8AC3E}">
        <p14:creationId xmlns:p14="http://schemas.microsoft.com/office/powerpoint/2010/main" val="3336089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19</a:t>
            </a:fld>
            <a:endParaRPr lang="ru-RU"/>
          </a:p>
        </p:txBody>
      </p:sp>
    </p:spTree>
    <p:extLst>
      <p:ext uri="{BB962C8B-B14F-4D97-AF65-F5344CB8AC3E}">
        <p14:creationId xmlns:p14="http://schemas.microsoft.com/office/powerpoint/2010/main" val="153048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2</a:t>
            </a:fld>
            <a:endParaRPr lang="en-US" dirty="0"/>
          </a:p>
        </p:txBody>
      </p:sp>
    </p:spTree>
    <p:extLst>
      <p:ext uri="{BB962C8B-B14F-4D97-AF65-F5344CB8AC3E}">
        <p14:creationId xmlns:p14="http://schemas.microsoft.com/office/powerpoint/2010/main" val="1307042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20</a:t>
            </a:fld>
            <a:endParaRPr lang="ru-RU"/>
          </a:p>
        </p:txBody>
      </p:sp>
    </p:spTree>
    <p:extLst>
      <p:ext uri="{BB962C8B-B14F-4D97-AF65-F5344CB8AC3E}">
        <p14:creationId xmlns:p14="http://schemas.microsoft.com/office/powerpoint/2010/main" val="1375468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21</a:t>
            </a:fld>
            <a:endParaRPr lang="en-US"/>
          </a:p>
        </p:txBody>
      </p:sp>
    </p:spTree>
    <p:extLst>
      <p:ext uri="{BB962C8B-B14F-4D97-AF65-F5344CB8AC3E}">
        <p14:creationId xmlns:p14="http://schemas.microsoft.com/office/powerpoint/2010/main" val="359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30</a:t>
            </a:fld>
            <a:endParaRPr lang="ru-RU"/>
          </a:p>
        </p:txBody>
      </p:sp>
    </p:spTree>
    <p:extLst>
      <p:ext uri="{BB962C8B-B14F-4D97-AF65-F5344CB8AC3E}">
        <p14:creationId xmlns:p14="http://schemas.microsoft.com/office/powerpoint/2010/main" val="1788300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31</a:t>
            </a:fld>
            <a:endParaRPr lang="ru-RU"/>
          </a:p>
        </p:txBody>
      </p:sp>
    </p:spTree>
    <p:extLst>
      <p:ext uri="{BB962C8B-B14F-4D97-AF65-F5344CB8AC3E}">
        <p14:creationId xmlns:p14="http://schemas.microsoft.com/office/powerpoint/2010/main" val="2782367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14:m>
                  <m:oMath xmlns:m="http://schemas.openxmlformats.org/officeDocument/2006/math">
                    <a:fld id="{825F15A7-03F4-43D7-82C5-3E23DA2F108C}" type="mathplaceholder">
                      <a:rPr lang="en-US" sz="1200" i="1" smtClean="0">
                        <a:effectLst/>
                        <a:latin typeface="Cambria Math" panose="02040503050406030204" pitchFamily="18" charset="0"/>
                      </a:rPr>
                      <a:t>Место для уравнения.</a:t>
                    </a:fld>
                  </m:oMath>
                </a14:m>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4726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One of the main parameters of a diode is </a:t>
            </a:r>
            <a:r>
              <a:rPr lang="en-US" sz="1600" kern="1200">
                <a:solidFill>
                  <a:schemeClr val="tx1"/>
                </a:solidFill>
                <a:latin typeface="+mn-lt"/>
                <a:ea typeface="+mn-ea"/>
                <a:cs typeface="+mn-cs"/>
              </a:rPr>
              <a:t>the</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Diode active resistance </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under </a:t>
            </a:r>
            <a:r>
              <a:rPr lang="en-US" sz="1600"/>
              <a:t>forward bias.</a:t>
            </a:r>
            <a:r>
              <a:rPr lang="ru-RU" sz="1600"/>
              <a:t> </a:t>
            </a:r>
            <a:r>
              <a:rPr lang="en-US" sz="1600"/>
              <a:t>The easiest way to calculate the resistance of a diode is from its current-voltage characteristics.</a:t>
            </a:r>
            <a:r>
              <a:rPr lang="ru-RU" sz="1600"/>
              <a:t> </a:t>
            </a:r>
            <a:r>
              <a:rPr lang="en-US" sz="1600"/>
              <a:t>Consider the forward branch of the diode.</a:t>
            </a:r>
            <a:r>
              <a:rPr lang="ru-RU" sz="1600"/>
              <a:t> </a:t>
            </a:r>
            <a:r>
              <a:rPr lang="en-US" sz="1600"/>
              <a:t>Let's mark two points on it - voltage and current, at which the diode turns off and the maximum allowable</a:t>
            </a:r>
            <a:r>
              <a:rPr lang="ru-RU" sz="1600"/>
              <a:t> </a:t>
            </a:r>
            <a:r>
              <a:rPr lang="en-US" sz="1600"/>
              <a:t>repetitive peak surge forward current value and the corresponding voltage.</a:t>
            </a:r>
            <a:r>
              <a:rPr lang="ru-RU" sz="1600"/>
              <a:t> </a:t>
            </a:r>
            <a:r>
              <a:rPr lang="en-US" sz="1600"/>
              <a:t>The diode resistance will be calculated as the ratio of the voltage difference to the corresponding current difference.</a:t>
            </a:r>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37</a:t>
            </a:fld>
            <a:endParaRPr lang="en-US"/>
          </a:p>
        </p:txBody>
      </p:sp>
    </p:spTree>
    <p:extLst>
      <p:ext uri="{BB962C8B-B14F-4D97-AF65-F5344CB8AC3E}">
        <p14:creationId xmlns:p14="http://schemas.microsoft.com/office/powerpoint/2010/main" val="600561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One of the main parameters of a diode is </a:t>
            </a:r>
            <a:r>
              <a:rPr lang="en-US" sz="1600" kern="1200">
                <a:solidFill>
                  <a:schemeClr val="tx1"/>
                </a:solidFill>
                <a:latin typeface="+mn-lt"/>
                <a:ea typeface="+mn-ea"/>
                <a:cs typeface="+mn-cs"/>
              </a:rPr>
              <a:t>the</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Diode active resistance </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under </a:t>
            </a:r>
            <a:r>
              <a:rPr lang="en-US" sz="1600"/>
              <a:t>forward bias.</a:t>
            </a:r>
            <a:r>
              <a:rPr lang="ru-RU" sz="1600"/>
              <a:t> </a:t>
            </a:r>
            <a:r>
              <a:rPr lang="en-US" sz="1600"/>
              <a:t>The easiest way to calculate the resistance of a diode is from its current-voltage characteristics.</a:t>
            </a:r>
            <a:r>
              <a:rPr lang="ru-RU" sz="1600"/>
              <a:t> </a:t>
            </a:r>
            <a:r>
              <a:rPr lang="en-US" sz="1600"/>
              <a:t>Consider the forward branch of the diode.</a:t>
            </a:r>
            <a:r>
              <a:rPr lang="ru-RU" sz="1600"/>
              <a:t> </a:t>
            </a:r>
            <a:r>
              <a:rPr lang="en-US" sz="1600"/>
              <a:t>Let's mark two points on it - voltage and current, at which the diode turns off and the maximum allowable</a:t>
            </a:r>
            <a:r>
              <a:rPr lang="ru-RU" sz="1600"/>
              <a:t> </a:t>
            </a:r>
            <a:r>
              <a:rPr lang="en-US" sz="1600"/>
              <a:t>repetitive peak surge forward current value and the corresponding voltage.</a:t>
            </a:r>
            <a:r>
              <a:rPr lang="ru-RU" sz="1600"/>
              <a:t> </a:t>
            </a:r>
            <a:r>
              <a:rPr lang="en-US" sz="1600"/>
              <a:t>The diode resistance will be calculated as the ratio of the voltage difference to the corresponding current difference.</a:t>
            </a:r>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38</a:t>
            </a:fld>
            <a:endParaRPr lang="en-US"/>
          </a:p>
        </p:txBody>
      </p:sp>
    </p:spTree>
    <p:extLst>
      <p:ext uri="{BB962C8B-B14F-4D97-AF65-F5344CB8AC3E}">
        <p14:creationId xmlns:p14="http://schemas.microsoft.com/office/powerpoint/2010/main" val="1596342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One of the main parameters of a diode is </a:t>
            </a:r>
            <a:r>
              <a:rPr lang="en-US" sz="1600" kern="1200">
                <a:solidFill>
                  <a:schemeClr val="tx1"/>
                </a:solidFill>
                <a:latin typeface="+mn-lt"/>
                <a:ea typeface="+mn-ea"/>
                <a:cs typeface="+mn-cs"/>
              </a:rPr>
              <a:t>the</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Diode active resistance </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under </a:t>
            </a:r>
            <a:r>
              <a:rPr lang="en-US" sz="1600"/>
              <a:t>forward bias.</a:t>
            </a:r>
            <a:r>
              <a:rPr lang="ru-RU" sz="1600"/>
              <a:t> </a:t>
            </a:r>
            <a:r>
              <a:rPr lang="en-US" sz="1600"/>
              <a:t>The easiest way to calculate the resistance of a diode is from its current-voltage characteristics.</a:t>
            </a:r>
            <a:r>
              <a:rPr lang="ru-RU" sz="1600"/>
              <a:t> </a:t>
            </a:r>
            <a:r>
              <a:rPr lang="en-US" sz="1600"/>
              <a:t>Consider the forward branch of the diode.</a:t>
            </a:r>
            <a:r>
              <a:rPr lang="ru-RU" sz="1600"/>
              <a:t> </a:t>
            </a:r>
            <a:r>
              <a:rPr lang="en-US" sz="1600"/>
              <a:t>Let's mark two points on it - voltage and current, at which the diode turns off and the maximum allowable</a:t>
            </a:r>
            <a:r>
              <a:rPr lang="ru-RU" sz="1600"/>
              <a:t> </a:t>
            </a:r>
            <a:r>
              <a:rPr lang="en-US" sz="1600"/>
              <a:t>repetitive peak surge forward current value and the corresponding voltage.</a:t>
            </a:r>
            <a:r>
              <a:rPr lang="ru-RU" sz="1600"/>
              <a:t> </a:t>
            </a:r>
            <a:r>
              <a:rPr lang="en-US" sz="1600"/>
              <a:t>The diode resistance will be calculated as the ratio of the voltage difference to the corresponding current difference.</a:t>
            </a:r>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39</a:t>
            </a:fld>
            <a:endParaRPr lang="en-US"/>
          </a:p>
        </p:txBody>
      </p:sp>
    </p:spTree>
    <p:extLst>
      <p:ext uri="{BB962C8B-B14F-4D97-AF65-F5344CB8AC3E}">
        <p14:creationId xmlns:p14="http://schemas.microsoft.com/office/powerpoint/2010/main" val="1935503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let's check the correctness of </a:t>
            </a:r>
            <a:r>
              <a:rPr lang="en-US" sz="1600" kern="1200">
                <a:solidFill>
                  <a:schemeClr val="tx1"/>
                </a:solidFill>
                <a:latin typeface="+mn-lt"/>
                <a:ea typeface="+mn-ea"/>
                <a:cs typeface="+mn-cs"/>
              </a:rPr>
              <a:t>the solution</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Maximum repetitive peak surge forward current</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for our point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40</a:t>
            </a:r>
            <a:r>
              <a:rPr lang="en-US" sz="1600" kern="1200">
                <a:solidFill>
                  <a:schemeClr val="tx1"/>
                </a:solidFill>
                <a:latin typeface="+mn-lt"/>
                <a:ea typeface="+mn-ea"/>
                <a:cs typeface="+mn-cs"/>
              </a:rPr>
              <a:t> A. The diode forward bias voltage corresponding to this current is equal to 1 V. Diode threshold voltage for diode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0,35 V and corresponding current to 0,1 A.</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Substituting all the numbers in the formula, we get that the Diode active resistance is equal to 0.0163 Ohm</a:t>
            </a:r>
          </a:p>
          <a:p>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40</a:t>
            </a:fld>
            <a:endParaRPr lang="en-US"/>
          </a:p>
        </p:txBody>
      </p:sp>
    </p:spTree>
    <p:extLst>
      <p:ext uri="{BB962C8B-B14F-4D97-AF65-F5344CB8AC3E}">
        <p14:creationId xmlns:p14="http://schemas.microsoft.com/office/powerpoint/2010/main" val="1649796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let's check the correctness of </a:t>
            </a:r>
            <a:r>
              <a:rPr lang="en-US" sz="1600" kern="1200">
                <a:solidFill>
                  <a:schemeClr val="tx1"/>
                </a:solidFill>
                <a:latin typeface="+mn-lt"/>
                <a:ea typeface="+mn-ea"/>
                <a:cs typeface="+mn-cs"/>
              </a:rPr>
              <a:t>the solution</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Maximum repetitive peak surge forward current</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for our point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40</a:t>
            </a:r>
            <a:r>
              <a:rPr lang="en-US" sz="1600" kern="1200">
                <a:solidFill>
                  <a:schemeClr val="tx1"/>
                </a:solidFill>
                <a:latin typeface="+mn-lt"/>
                <a:ea typeface="+mn-ea"/>
                <a:cs typeface="+mn-cs"/>
              </a:rPr>
              <a:t> A. The diode forward bias voltage corresponding to this current is equal to 1 V. Diode threshold voltage for diode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0,35 V and corresponding current to 0,1 A.</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Substituting all the numbers in the formula, we get that the Diode active resistance is equal to 0.0163 Ohm</a:t>
            </a:r>
          </a:p>
          <a:p>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41</a:t>
            </a:fld>
            <a:endParaRPr lang="en-US"/>
          </a:p>
        </p:txBody>
      </p:sp>
    </p:spTree>
    <p:extLst>
      <p:ext uri="{BB962C8B-B14F-4D97-AF65-F5344CB8AC3E}">
        <p14:creationId xmlns:p14="http://schemas.microsoft.com/office/powerpoint/2010/main" val="2610310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3</a:t>
            </a:fld>
            <a:endParaRPr lang="en-US" dirty="0"/>
          </a:p>
        </p:txBody>
      </p:sp>
    </p:spTree>
    <p:extLst>
      <p:ext uri="{BB962C8B-B14F-4D97-AF65-F5344CB8AC3E}">
        <p14:creationId xmlns:p14="http://schemas.microsoft.com/office/powerpoint/2010/main" val="1702485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let's check the correctness of </a:t>
            </a:r>
            <a:r>
              <a:rPr lang="en-US" sz="1600" kern="1200">
                <a:solidFill>
                  <a:schemeClr val="tx1"/>
                </a:solidFill>
                <a:latin typeface="+mn-lt"/>
                <a:ea typeface="+mn-ea"/>
                <a:cs typeface="+mn-cs"/>
              </a:rPr>
              <a:t>the solution</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Maximum repetitive peak surge forward current</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for our point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40</a:t>
            </a:r>
            <a:r>
              <a:rPr lang="en-US" sz="1600" kern="1200">
                <a:solidFill>
                  <a:schemeClr val="tx1"/>
                </a:solidFill>
                <a:latin typeface="+mn-lt"/>
                <a:ea typeface="+mn-ea"/>
                <a:cs typeface="+mn-cs"/>
              </a:rPr>
              <a:t> A. The diode forward bias voltage corresponding to this current is equal to 1 V. Diode threshold voltage for diode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0,35 V and corresponding current to 0,1 A.</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Substituting all the numbers in the formula, we get that the Diode active resistance is equal to 0.0163 Ohm</a:t>
            </a:r>
          </a:p>
          <a:p>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42</a:t>
            </a:fld>
            <a:endParaRPr lang="en-US"/>
          </a:p>
        </p:txBody>
      </p:sp>
    </p:spTree>
    <p:extLst>
      <p:ext uri="{BB962C8B-B14F-4D97-AF65-F5344CB8AC3E}">
        <p14:creationId xmlns:p14="http://schemas.microsoft.com/office/powerpoint/2010/main" val="2033686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let's check the correctness of </a:t>
            </a:r>
            <a:r>
              <a:rPr lang="en-US" sz="1600" kern="1200">
                <a:solidFill>
                  <a:schemeClr val="tx1"/>
                </a:solidFill>
                <a:latin typeface="+mn-lt"/>
                <a:ea typeface="+mn-ea"/>
                <a:cs typeface="+mn-cs"/>
              </a:rPr>
              <a:t>the solution</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Maximum repetitive peak surge forward current</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for our point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40</a:t>
            </a:r>
            <a:r>
              <a:rPr lang="en-US" sz="1600" kern="1200">
                <a:solidFill>
                  <a:schemeClr val="tx1"/>
                </a:solidFill>
                <a:latin typeface="+mn-lt"/>
                <a:ea typeface="+mn-ea"/>
                <a:cs typeface="+mn-cs"/>
              </a:rPr>
              <a:t> A. The diode forward bias voltage corresponding to this current is equal to 1 V. Diode threshold voltage for diode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0,35 V and corresponding current to 0,1 A.</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Substituting all the numbers in the formula, we get that the Diode active resistance is equal to 0.0163 Ohm</a:t>
            </a:r>
          </a:p>
          <a:p>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43</a:t>
            </a:fld>
            <a:endParaRPr lang="en-US"/>
          </a:p>
        </p:txBody>
      </p:sp>
    </p:spTree>
    <p:extLst>
      <p:ext uri="{BB962C8B-B14F-4D97-AF65-F5344CB8AC3E}">
        <p14:creationId xmlns:p14="http://schemas.microsoft.com/office/powerpoint/2010/main" val="903528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6693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4</a:t>
            </a:fld>
            <a:endParaRPr lang="en-US"/>
          </a:p>
        </p:txBody>
      </p:sp>
    </p:spTree>
    <p:extLst>
      <p:ext uri="{BB962C8B-B14F-4D97-AF65-F5344CB8AC3E}">
        <p14:creationId xmlns:p14="http://schemas.microsoft.com/office/powerpoint/2010/main" val="405860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3109381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One of the main parameters of a diode is </a:t>
            </a:r>
            <a:r>
              <a:rPr lang="en-US" sz="1600" kern="1200">
                <a:solidFill>
                  <a:schemeClr val="tx1"/>
                </a:solidFill>
                <a:latin typeface="+mn-lt"/>
                <a:ea typeface="+mn-ea"/>
                <a:cs typeface="+mn-cs"/>
              </a:rPr>
              <a:t>the</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Diode active resistance </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under </a:t>
            </a:r>
            <a:r>
              <a:rPr lang="en-US" sz="1600"/>
              <a:t>forward bias.</a:t>
            </a:r>
            <a:r>
              <a:rPr lang="ru-RU" sz="1600"/>
              <a:t> </a:t>
            </a:r>
            <a:r>
              <a:rPr lang="en-US" sz="1600"/>
              <a:t>The easiest way to calculate the resistance of a diode is from its current-voltage characteristics.</a:t>
            </a:r>
            <a:r>
              <a:rPr lang="ru-RU" sz="1600"/>
              <a:t> </a:t>
            </a:r>
            <a:r>
              <a:rPr lang="en-US" sz="1600"/>
              <a:t>Consider the forward branch of the diode.</a:t>
            </a:r>
            <a:r>
              <a:rPr lang="ru-RU" sz="1600"/>
              <a:t> </a:t>
            </a:r>
            <a:r>
              <a:rPr lang="en-US" sz="1600"/>
              <a:t>Let's mark two points on it - voltage and current, at which the diode turns off and the maximum allowable</a:t>
            </a:r>
            <a:r>
              <a:rPr lang="ru-RU" sz="1600"/>
              <a:t> </a:t>
            </a:r>
            <a:r>
              <a:rPr lang="en-US" sz="1600"/>
              <a:t>repetitive peak surge forward current value and the corresponding voltage.</a:t>
            </a:r>
            <a:r>
              <a:rPr lang="ru-RU" sz="1600"/>
              <a:t> </a:t>
            </a:r>
            <a:r>
              <a:rPr lang="en-US" sz="1600"/>
              <a:t>The diode resistance will be calculated as the ratio of the voltage difference to the corresponding current difference.</a:t>
            </a:r>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1377210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let's check the correctness of </a:t>
                </a:r>
                <a:r>
                  <a:rPr lang="en-US" sz="1600" kern="1200" dirty="0">
                    <a:solidFill>
                      <a:schemeClr val="tx1"/>
                    </a:solidFill>
                    <a:latin typeface="+mn-lt"/>
                    <a:ea typeface="+mn-ea"/>
                    <a:cs typeface="+mn-cs"/>
                  </a:rPr>
                  <a:t>the solution</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Maximum repetitive peak surge forward current</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for our point is equals</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to</a:t>
                </a:r>
                <a:r>
                  <a:rPr lang="ru-RU" sz="1600" kern="1200" dirty="0">
                    <a:solidFill>
                      <a:schemeClr val="tx1"/>
                    </a:solidFill>
                    <a:latin typeface="+mn-lt"/>
                    <a:ea typeface="+mn-ea"/>
                    <a:cs typeface="+mn-cs"/>
                  </a:rPr>
                  <a:t> 40</a:t>
                </a:r>
                <a:r>
                  <a:rPr lang="en-US" sz="1600" kern="1200" dirty="0">
                    <a:solidFill>
                      <a:schemeClr val="tx1"/>
                    </a:solidFill>
                    <a:latin typeface="+mn-lt"/>
                    <a:ea typeface="+mn-ea"/>
                    <a:cs typeface="+mn-cs"/>
                  </a:rPr>
                  <a:t> A. The diode forward bias voltage corresponding to this current is equal to 1 V. Diode threshold voltage for diode is equals</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to</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0,35 V and corresponding current to 0,1 A.</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Substituting all the numbers in the formula, we get that the Diode active resistance is equal to 0.0163 Ohm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ru-RU" sz="2400" i="1" smtClean="0">
                            <a:effectLst/>
                            <a:latin typeface="Cambria Math" panose="02040503050406030204" pitchFamily="18" charset="0"/>
                            <a:ea typeface="Times New Roman" panose="02020603050405020304" pitchFamily="18" charset="0"/>
                          </a:rPr>
                        </m:ctrlPr>
                      </m:sSubPr>
                      <m:e>
                        <m:r>
                          <a:rPr lang="ru-RU" sz="2400" i="1">
                            <a:effectLst/>
                            <a:latin typeface="Cambria Math" panose="02040503050406030204" pitchFamily="18" charset="0"/>
                            <a:ea typeface="Times New Roman" panose="02020603050405020304" pitchFamily="18" charset="0"/>
                          </a:rPr>
                          <m:t>𝑟</m:t>
                        </m:r>
                      </m:e>
                      <m:sub>
                        <m:r>
                          <a:rPr lang="en-US" sz="2400" i="1">
                            <a:effectLst/>
                            <a:latin typeface="Cambria Math" panose="02040503050406030204" pitchFamily="18" charset="0"/>
                            <a:ea typeface="Times New Roman" panose="02020603050405020304" pitchFamily="18" charset="0"/>
                          </a:rPr>
                          <m:t>𝑉𝐷</m:t>
                        </m:r>
                      </m:sub>
                    </m:sSub>
                    <m:r>
                      <a:rPr lang="ru-RU" sz="2400" i="1">
                        <a:effectLst/>
                        <a:latin typeface="Cambria Math" panose="02040503050406030204" pitchFamily="18" charset="0"/>
                        <a:ea typeface="Times New Roman" panose="02020603050405020304" pitchFamily="18" charset="0"/>
                      </a:rPr>
                      <m:t>= </m:t>
                    </m:r>
                    <m:f>
                      <m:fPr>
                        <m:ctrlPr>
                          <a:rPr lang="ru-RU" sz="2400" i="1" smtClean="0">
                            <a:solidFill>
                              <a:schemeClr val="tx1"/>
                            </a:solidFill>
                            <a:effectLst/>
                            <a:latin typeface="Cambria Math" panose="02040503050406030204" pitchFamily="18" charset="0"/>
                            <a:ea typeface="Times New Roman" panose="02020603050405020304" pitchFamily="18" charset="0"/>
                          </a:rPr>
                        </m:ctrlPr>
                      </m:fPr>
                      <m:num>
                        <m:r>
                          <a:rPr lang="en-US" sz="2400" i="0" smtClean="0">
                            <a:solidFill>
                              <a:srgbClr val="7030A0"/>
                            </a:solidFill>
                            <a:latin typeface="Cambria Math" panose="02040503050406030204" pitchFamily="18" charset="0"/>
                            <a:ea typeface="Times New Roman" panose="02020603050405020304" pitchFamily="18" charset="0"/>
                          </a:rPr>
                          <m:t>1</m:t>
                        </m:r>
                        <m:r>
                          <a:rPr lang="ru-RU" sz="2400" i="0">
                            <a:solidFill>
                              <a:schemeClr val="tx1"/>
                            </a:solidFill>
                            <a:latin typeface="Cambria Math" panose="02040503050406030204" pitchFamily="18" charset="0"/>
                            <a:ea typeface="Times New Roman" panose="02020603050405020304" pitchFamily="18" charset="0"/>
                          </a:rPr>
                          <m:t>−</m:t>
                        </m:r>
                        <m:r>
                          <a:rPr lang="en-US" sz="2400" i="0" smtClean="0">
                            <a:solidFill>
                              <a:srgbClr val="00B050"/>
                            </a:solidFill>
                            <a:latin typeface="Cambria Math" panose="02040503050406030204" pitchFamily="18" charset="0"/>
                            <a:ea typeface="Times New Roman" panose="02020603050405020304" pitchFamily="18" charset="0"/>
                          </a:rPr>
                          <m:t>0</m:t>
                        </m:r>
                        <m:r>
                          <a:rPr lang="ru-RU" sz="2400" b="0" i="0" smtClean="0">
                            <a:solidFill>
                              <a:srgbClr val="00B050"/>
                            </a:solidFill>
                            <a:latin typeface="Cambria Math" panose="02040503050406030204" pitchFamily="18" charset="0"/>
                            <a:ea typeface="Times New Roman" panose="02020603050405020304" pitchFamily="18" charset="0"/>
                          </a:rPr>
                          <m:t>.</m:t>
                        </m:r>
                        <m:r>
                          <a:rPr lang="en-US" sz="2400" i="0">
                            <a:solidFill>
                              <a:srgbClr val="00B050"/>
                            </a:solidFill>
                            <a:latin typeface="Cambria Math" panose="02040503050406030204" pitchFamily="18" charset="0"/>
                            <a:ea typeface="Times New Roman" panose="02020603050405020304" pitchFamily="18" charset="0"/>
                          </a:rPr>
                          <m:t>35</m:t>
                        </m:r>
                      </m:num>
                      <m:den>
                        <m:r>
                          <a:rPr lang="en-US" sz="2400" b="0" i="0" smtClean="0">
                            <a:solidFill>
                              <a:srgbClr val="00B0F0"/>
                            </a:solidFill>
                            <a:effectLst/>
                            <a:latin typeface="Cambria Math" panose="02040503050406030204" pitchFamily="18" charset="0"/>
                            <a:ea typeface="Times New Roman" panose="02020603050405020304" pitchFamily="18" charset="0"/>
                          </a:rPr>
                          <m:t>40</m:t>
                        </m:r>
                        <m:r>
                          <a:rPr lang="en-US" sz="2400" b="0" i="0" smtClean="0">
                            <a:solidFill>
                              <a:schemeClr val="tx1"/>
                            </a:solidFill>
                            <a:effectLst/>
                            <a:latin typeface="Cambria Math" panose="02040503050406030204" pitchFamily="18" charset="0"/>
                            <a:ea typeface="Times New Roman" panose="02020603050405020304" pitchFamily="18" charset="0"/>
                          </a:rPr>
                          <m:t>−</m:t>
                        </m:r>
                        <m:r>
                          <a:rPr lang="en-US" sz="2400" b="0" i="0" smtClean="0">
                            <a:solidFill>
                              <a:srgbClr val="FF0000"/>
                            </a:solidFill>
                            <a:effectLst/>
                            <a:latin typeface="Cambria Math" panose="02040503050406030204" pitchFamily="18" charset="0"/>
                            <a:ea typeface="Times New Roman" panose="02020603050405020304" pitchFamily="18" charset="0"/>
                          </a:rPr>
                          <m:t>0.1</m:t>
                        </m:r>
                      </m:den>
                    </m:f>
                    <m:r>
                      <a:rPr lang="en-US" sz="2400" b="0" i="0" smtClean="0">
                        <a:solidFill>
                          <a:schemeClr val="tx1"/>
                        </a:solidFill>
                        <a:effectLst/>
                        <a:latin typeface="Cambria Math" panose="02040503050406030204" pitchFamily="18" charset="0"/>
                        <a:ea typeface="Times New Roman" panose="02020603050405020304" pitchFamily="18" charset="0"/>
                      </a:rPr>
                      <m:t>=</m:t>
                    </m:r>
                  </m:oMath>
                </a14:m>
                <a:r>
                  <a:rPr lang="ru-RU" sz="2400" dirty="0">
                    <a:latin typeface="Calibri" panose="020F0502020204030204" pitchFamily="34" charset="0"/>
                    <a:ea typeface="Times New Roman" panose="02020603050405020304" pitchFamily="18" charset="0"/>
                  </a:rPr>
                  <a:t> 0</a:t>
                </a:r>
                <a:r>
                  <a:rPr lang="en-US" sz="2400" dirty="0">
                    <a:latin typeface="Calibri" panose="020F0502020204030204" pitchFamily="34" charset="0"/>
                    <a:ea typeface="Times New Roman" panose="02020603050405020304" pitchFamily="18" charset="0"/>
                  </a:rPr>
                  <a:t>.</a:t>
                </a:r>
                <a:r>
                  <a:rPr lang="ru-RU" sz="2400" dirty="0">
                    <a:latin typeface="Calibri" panose="020F0502020204030204" pitchFamily="34" charset="0"/>
                    <a:ea typeface="Times New Roman" panose="02020603050405020304" pitchFamily="18" charset="0"/>
                  </a:rPr>
                  <a:t>016</a:t>
                </a:r>
                <a:r>
                  <a:rPr lang="en-US" sz="2400" dirty="0">
                    <a:latin typeface="Calibri" panose="020F0502020204030204" pitchFamily="34" charset="0"/>
                    <a:ea typeface="Times New Roman" panose="02020603050405020304" pitchFamily="18" charset="0"/>
                  </a:rPr>
                  <a:t>3 </a:t>
                </a:r>
                <a:r>
                  <a:rPr lang="ru-RU" sz="2400" dirty="0">
                    <a:latin typeface="Calibri" panose="020F0502020204030204" pitchFamily="34" charset="0"/>
                    <a:ea typeface="Times New Roman" panose="02020603050405020304" pitchFamily="18" charset="0"/>
                  </a:rPr>
                  <a:t>Ω</a:t>
                </a:r>
                <a:endParaRPr lang="ru-RU" sz="2400" dirty="0">
                  <a:effectLst/>
                  <a:latin typeface="Calibri" panose="020F0502020204030204" pitchFamily="34" charset="0"/>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latin typeface="+mn-lt"/>
                  <a:ea typeface="+mn-ea"/>
                  <a:cs typeface="+mn-cs"/>
                </a:endParaRPr>
              </a:p>
              <a:p>
                <a:endParaRPr lang="ru-RU" sz="1600" dirty="0"/>
              </a:p>
            </p:txBody>
          </p:sp>
        </mc:Choice>
        <mc:Fallback>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let's check the correctness of </a:t>
                </a:r>
                <a:r>
                  <a:rPr lang="en-US" sz="1600" kern="1200" dirty="0">
                    <a:solidFill>
                      <a:schemeClr val="tx1"/>
                    </a:solidFill>
                    <a:latin typeface="+mn-lt"/>
                    <a:ea typeface="+mn-ea"/>
                    <a:cs typeface="+mn-cs"/>
                  </a:rPr>
                  <a:t>the solution</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Maximum repetitive peak surge forward current</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for our point is equals</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to</a:t>
                </a:r>
                <a:r>
                  <a:rPr lang="ru-RU" sz="1600" kern="1200" dirty="0">
                    <a:solidFill>
                      <a:schemeClr val="tx1"/>
                    </a:solidFill>
                    <a:latin typeface="+mn-lt"/>
                    <a:ea typeface="+mn-ea"/>
                    <a:cs typeface="+mn-cs"/>
                  </a:rPr>
                  <a:t> 40</a:t>
                </a:r>
                <a:r>
                  <a:rPr lang="en-US" sz="1600" kern="1200" dirty="0">
                    <a:solidFill>
                      <a:schemeClr val="tx1"/>
                    </a:solidFill>
                    <a:latin typeface="+mn-lt"/>
                    <a:ea typeface="+mn-ea"/>
                    <a:cs typeface="+mn-cs"/>
                  </a:rPr>
                  <a:t> A. The diode forward bias voltage corresponding to this current is equal to 1 V. Diode threshold voltage for diode is equals</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to</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0,35 V and corresponding current to 0,1 A.</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Substituting all the numbers in the formula, we get that the Diode active resistance is equal to 0.0163 Ohm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ru-RU" sz="2400" i="0">
                    <a:effectLst/>
                    <a:latin typeface="Cambria Math" panose="02040503050406030204" pitchFamily="18" charset="0"/>
                    <a:ea typeface="Times New Roman" panose="02020603050405020304" pitchFamily="18" charset="0"/>
                  </a:rPr>
                  <a:t>𝑟_</a:t>
                </a:r>
                <a:r>
                  <a:rPr lang="en-US" sz="2400" i="0">
                    <a:effectLst/>
                    <a:latin typeface="Cambria Math" panose="02040503050406030204" pitchFamily="18" charset="0"/>
                    <a:ea typeface="Times New Roman" panose="02020603050405020304" pitchFamily="18" charset="0"/>
                  </a:rPr>
                  <a:t>𝑉𝐷</a:t>
                </a:r>
                <a:r>
                  <a:rPr lang="ru-RU" sz="2400" i="0">
                    <a:effectLst/>
                    <a:latin typeface="Cambria Math" panose="02040503050406030204" pitchFamily="18" charset="0"/>
                    <a:ea typeface="Times New Roman" panose="02020603050405020304" pitchFamily="18" charset="0"/>
                  </a:rPr>
                  <a:t>= </a:t>
                </a:r>
                <a:r>
                  <a:rPr lang="en-US" sz="2400" i="0">
                    <a:solidFill>
                      <a:srgbClr val="7030A0"/>
                    </a:solidFill>
                    <a:latin typeface="Cambria Math" panose="02040503050406030204" pitchFamily="18" charset="0"/>
                  </a:rPr>
                  <a:t> </a:t>
                </a:r>
                <a:r>
                  <a:rPr lang="ru-RU" sz="2400" i="0">
                    <a:solidFill>
                      <a:schemeClr val="tx1"/>
                    </a:solidFill>
                    <a:effectLst/>
                    <a:latin typeface="Cambria Math" panose="02040503050406030204" pitchFamily="18" charset="0"/>
                  </a:rPr>
                  <a:t>(</a:t>
                </a:r>
                <a:r>
                  <a:rPr lang="en-US" sz="2400" i="0">
                    <a:solidFill>
                      <a:srgbClr val="7030A0"/>
                    </a:solidFill>
                    <a:latin typeface="Cambria Math" panose="02040503050406030204" pitchFamily="18" charset="0"/>
                    <a:ea typeface="Times New Roman" panose="02020603050405020304" pitchFamily="18" charset="0"/>
                  </a:rPr>
                  <a:t>1</a:t>
                </a:r>
                <a:r>
                  <a:rPr lang="ru-RU" sz="2400" i="0">
                    <a:solidFill>
                      <a:schemeClr val="tx1"/>
                    </a:solidFill>
                    <a:latin typeface="Cambria Math" panose="02040503050406030204" pitchFamily="18" charset="0"/>
                    <a:ea typeface="Times New Roman" panose="02020603050405020304" pitchFamily="18" charset="0"/>
                  </a:rPr>
                  <a:t>−</a:t>
                </a:r>
                <a:r>
                  <a:rPr lang="en-US" sz="2400" i="0">
                    <a:solidFill>
                      <a:srgbClr val="00B050"/>
                    </a:solidFill>
                    <a:latin typeface="Cambria Math" panose="02040503050406030204" pitchFamily="18" charset="0"/>
                    <a:ea typeface="Times New Roman" panose="02020603050405020304" pitchFamily="18" charset="0"/>
                  </a:rPr>
                  <a:t>0</a:t>
                </a:r>
                <a:r>
                  <a:rPr lang="ru-RU" sz="2400" b="0" i="0">
                    <a:solidFill>
                      <a:srgbClr val="00B050"/>
                    </a:solidFill>
                    <a:latin typeface="Cambria Math" panose="02040503050406030204" pitchFamily="18" charset="0"/>
                    <a:ea typeface="Times New Roman" panose="02020603050405020304" pitchFamily="18" charset="0"/>
                  </a:rPr>
                  <a:t>.</a:t>
                </a:r>
                <a:r>
                  <a:rPr lang="en-US" sz="2400" i="0">
                    <a:solidFill>
                      <a:srgbClr val="00B050"/>
                    </a:solidFill>
                    <a:latin typeface="Cambria Math" panose="02040503050406030204" pitchFamily="18" charset="0"/>
                    <a:ea typeface="Times New Roman" panose="02020603050405020304" pitchFamily="18" charset="0"/>
                  </a:rPr>
                  <a:t>35</a:t>
                </a:r>
                <a:r>
                  <a:rPr lang="ru-RU" sz="2400" i="0">
                    <a:solidFill>
                      <a:schemeClr val="tx1"/>
                    </a:solidFill>
                    <a:effectLst/>
                    <a:latin typeface="Cambria Math" panose="02040503050406030204" pitchFamily="18" charset="0"/>
                    <a:ea typeface="Times New Roman" panose="02020603050405020304" pitchFamily="18" charset="0"/>
                  </a:rPr>
                  <a:t>)/(</a:t>
                </a:r>
                <a:r>
                  <a:rPr lang="en-US" sz="2400" b="0" i="0">
                    <a:solidFill>
                      <a:srgbClr val="00B0F0"/>
                    </a:solidFill>
                    <a:effectLst/>
                    <a:latin typeface="Cambria Math" panose="02040503050406030204" pitchFamily="18" charset="0"/>
                    <a:ea typeface="Times New Roman" panose="02020603050405020304" pitchFamily="18" charset="0"/>
                  </a:rPr>
                  <a:t>40</a:t>
                </a:r>
                <a:r>
                  <a:rPr lang="en-US" sz="2400" b="0" i="0">
                    <a:solidFill>
                      <a:schemeClr val="tx1"/>
                    </a:solidFill>
                    <a:effectLst/>
                    <a:latin typeface="Cambria Math" panose="02040503050406030204" pitchFamily="18" charset="0"/>
                    <a:ea typeface="Times New Roman" panose="02020603050405020304" pitchFamily="18" charset="0"/>
                  </a:rPr>
                  <a:t>−</a:t>
                </a:r>
                <a:r>
                  <a:rPr lang="en-US" sz="2400" b="0" i="0">
                    <a:solidFill>
                      <a:srgbClr val="FF0000"/>
                    </a:solidFill>
                    <a:effectLst/>
                    <a:latin typeface="Cambria Math" panose="02040503050406030204" pitchFamily="18" charset="0"/>
                    <a:ea typeface="Times New Roman" panose="02020603050405020304" pitchFamily="18" charset="0"/>
                  </a:rPr>
                  <a:t>0.1</a:t>
                </a:r>
                <a:r>
                  <a:rPr lang="ru-RU" sz="2400" b="0" i="0">
                    <a:solidFill>
                      <a:schemeClr val="tx1"/>
                    </a:solidFill>
                    <a:effectLst/>
                    <a:latin typeface="Cambria Math" panose="02040503050406030204" pitchFamily="18" charset="0"/>
                    <a:ea typeface="Times New Roman" panose="02020603050405020304" pitchFamily="18" charset="0"/>
                  </a:rPr>
                  <a:t>)</a:t>
                </a:r>
                <a:r>
                  <a:rPr lang="en-US" sz="2400" b="0" i="0">
                    <a:solidFill>
                      <a:schemeClr val="tx1"/>
                    </a:solidFill>
                    <a:effectLst/>
                    <a:latin typeface="Cambria Math" panose="02040503050406030204" pitchFamily="18" charset="0"/>
                    <a:ea typeface="Times New Roman" panose="02020603050405020304" pitchFamily="18" charset="0"/>
                  </a:rPr>
                  <a:t>=</a:t>
                </a:r>
                <a:r>
                  <a:rPr lang="ru-RU" sz="2400" dirty="0">
                    <a:latin typeface="Calibri" panose="020F0502020204030204" pitchFamily="34" charset="0"/>
                    <a:ea typeface="Times New Roman" panose="02020603050405020304" pitchFamily="18" charset="0"/>
                  </a:rPr>
                  <a:t> 0</a:t>
                </a:r>
                <a:r>
                  <a:rPr lang="en-US" sz="2400" dirty="0">
                    <a:latin typeface="Calibri" panose="020F0502020204030204" pitchFamily="34" charset="0"/>
                    <a:ea typeface="Times New Roman" panose="02020603050405020304" pitchFamily="18" charset="0"/>
                  </a:rPr>
                  <a:t>.</a:t>
                </a:r>
                <a:r>
                  <a:rPr lang="ru-RU" sz="2400" dirty="0">
                    <a:latin typeface="Calibri" panose="020F0502020204030204" pitchFamily="34" charset="0"/>
                    <a:ea typeface="Times New Roman" panose="02020603050405020304" pitchFamily="18" charset="0"/>
                  </a:rPr>
                  <a:t>016</a:t>
                </a:r>
                <a:r>
                  <a:rPr lang="en-US" sz="2400" dirty="0">
                    <a:latin typeface="Calibri" panose="020F0502020204030204" pitchFamily="34" charset="0"/>
                    <a:ea typeface="Times New Roman" panose="02020603050405020304" pitchFamily="18" charset="0"/>
                  </a:rPr>
                  <a:t>3 </a:t>
                </a:r>
                <a:r>
                  <a:rPr lang="ru-RU" sz="2400" dirty="0">
                    <a:latin typeface="Calibri" panose="020F0502020204030204" pitchFamily="34" charset="0"/>
                    <a:ea typeface="Times New Roman" panose="02020603050405020304" pitchFamily="18" charset="0"/>
                  </a:rPr>
                  <a:t>Ω</a:t>
                </a:r>
                <a:endParaRPr lang="ru-RU" sz="2400" dirty="0">
                  <a:effectLst/>
                  <a:latin typeface="Calibri" panose="020F0502020204030204" pitchFamily="34" charset="0"/>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latin typeface="+mn-lt"/>
                  <a:ea typeface="+mn-ea"/>
                  <a:cs typeface="+mn-cs"/>
                </a:endParaRPr>
              </a:p>
              <a:p>
                <a:endParaRPr lang="ru-RU" sz="1600" dirty="0"/>
              </a:p>
            </p:txBody>
          </p:sp>
        </mc:Fallback>
      </mc:AlternateContent>
      <p:sp>
        <p:nvSpPr>
          <p:cNvPr id="4" name="Slide Number Placeholder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3259802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voltage at which the breakdown occurs is called the breakdown voltage. Reverse breakdown occurs due to the following two mechanisms</a:t>
            </a:r>
            <a:r>
              <a:rPr lang="ru-RU"/>
              <a:t>: </a:t>
            </a:r>
            <a:r>
              <a:rPr lang="en-US" b="0" i="0">
                <a:solidFill>
                  <a:srgbClr val="303030"/>
                </a:solidFill>
                <a:effectLst/>
                <a:latin typeface="Calibri" panose="020F0502020204030204" pitchFamily="34" charset="0"/>
              </a:rPr>
              <a:t>Zener breakdown and Avalanche breakdown</a:t>
            </a:r>
            <a:r>
              <a:rPr lang="ru-RU" b="0" i="0">
                <a:solidFill>
                  <a:srgbClr val="303030"/>
                </a:solidFill>
                <a:effectLst/>
                <a:latin typeface="Calibri" panose="020F0502020204030204" pitchFamily="34" charset="0"/>
              </a:rPr>
              <a:t>. </a:t>
            </a:r>
            <a:r>
              <a:rPr lang="en-US" b="0" i="0">
                <a:solidFill>
                  <a:srgbClr val="303030"/>
                </a:solidFill>
                <a:effectLst/>
                <a:latin typeface="Calibri" panose="020F0502020204030204" pitchFamily="34" charset="0"/>
              </a:rPr>
              <a:t>Zener breakdown phenomena occurs in a </a:t>
            </a:r>
            <a:r>
              <a:rPr lang="en-US" b="0" i="0" err="1">
                <a:solidFill>
                  <a:srgbClr val="303030"/>
                </a:solidFill>
                <a:effectLst/>
                <a:latin typeface="Calibri" panose="020F0502020204030204" pitchFamily="34" charset="0"/>
              </a:rPr>
              <a:t>pn</a:t>
            </a:r>
            <a:r>
              <a:rPr lang="en-US" b="0" i="0">
                <a:solidFill>
                  <a:srgbClr val="303030"/>
                </a:solidFill>
                <a:effectLst/>
                <a:latin typeface="Calibri" panose="020F0502020204030204" pitchFamily="34" charset="0"/>
              </a:rPr>
              <a:t> junction diode with heavy doping &amp; thin junction </a:t>
            </a:r>
            <a:r>
              <a:rPr lang="ru-RU" b="0" i="0">
                <a:solidFill>
                  <a:srgbClr val="303030"/>
                </a:solidFill>
                <a:effectLst/>
                <a:latin typeface="Calibri" panose="020F0502020204030204" pitchFamily="34" charset="0"/>
              </a:rPr>
              <a:t>(</a:t>
            </a:r>
            <a:r>
              <a:rPr lang="en-US" b="0" i="0">
                <a:solidFill>
                  <a:srgbClr val="303030"/>
                </a:solidFill>
                <a:effectLst/>
                <a:latin typeface="Calibri" panose="020F0502020204030204" pitchFamily="34" charset="0"/>
              </a:rPr>
              <a:t>depletion layer width is very small.</a:t>
            </a:r>
            <a:r>
              <a:rPr lang="ru-RU" b="0" i="0">
                <a:solidFill>
                  <a:srgbClr val="303030"/>
                </a:solidFill>
                <a:effectLst/>
                <a:latin typeface="Calibri" panose="020F0502020204030204" pitchFamily="34" charset="0"/>
              </a:rPr>
              <a:t> </a:t>
            </a:r>
            <a:r>
              <a:rPr lang="en-US" b="0" i="0">
                <a:solidFill>
                  <a:srgbClr val="303030"/>
                </a:solidFill>
                <a:effectLst/>
                <a:latin typeface="Calibri" panose="020F0502020204030204" pitchFamily="34" charset="0"/>
              </a:rPr>
              <a:t>Avalanche breakdown occurs in a </a:t>
            </a:r>
            <a:r>
              <a:rPr lang="en-US" b="0" i="0" err="1">
                <a:solidFill>
                  <a:srgbClr val="303030"/>
                </a:solidFill>
                <a:effectLst/>
                <a:latin typeface="Calibri" panose="020F0502020204030204" pitchFamily="34" charset="0"/>
              </a:rPr>
              <a:t>pn</a:t>
            </a:r>
            <a:r>
              <a:rPr lang="en-US" b="0" i="0">
                <a:solidFill>
                  <a:srgbClr val="303030"/>
                </a:solidFill>
                <a:effectLst/>
                <a:latin typeface="Calibri" panose="020F0502020204030204" pitchFamily="34" charset="0"/>
              </a:rPr>
              <a:t> junction diode which is moderately doped and has a thick junction (means its depletion layer width is high)</a:t>
            </a:r>
            <a:r>
              <a:rPr lang="ru-RU" b="0" i="0">
                <a:solidFill>
                  <a:srgbClr val="303030"/>
                </a:solidFill>
                <a:effectLst/>
                <a:latin typeface="Calibri" panose="020F0502020204030204" pitchFamily="34" charset="0"/>
              </a:rPr>
              <a:t>. </a:t>
            </a:r>
            <a:r>
              <a:rPr lang="en-US" b="0" i="0">
                <a:solidFill>
                  <a:srgbClr val="222222"/>
                </a:solidFill>
                <a:effectLst/>
                <a:latin typeface="Calibri" panose="020F0502020204030204" pitchFamily="34" charset="0"/>
              </a:rPr>
              <a:t>The temperature coefficient of the Zener is negative</a:t>
            </a:r>
            <a:r>
              <a:rPr lang="ru-RU" b="0" i="0">
                <a:solidFill>
                  <a:srgbClr val="222222"/>
                </a:solidFill>
                <a:effectLst/>
                <a:latin typeface="Calibri" panose="020F0502020204030204" pitchFamily="34" charset="0"/>
              </a:rPr>
              <a:t> </a:t>
            </a:r>
            <a:r>
              <a:rPr lang="en-US" b="0" i="0">
                <a:solidFill>
                  <a:srgbClr val="222222"/>
                </a:solidFill>
                <a:effectLst/>
                <a:latin typeface="Calibri" panose="020F0502020204030204" pitchFamily="34" charset="0"/>
              </a:rPr>
              <a:t>and for Avalanche is positive</a:t>
            </a:r>
            <a:r>
              <a:rPr lang="ru-RU" b="0" i="0">
                <a:solidFill>
                  <a:srgbClr val="222222"/>
                </a:solidFill>
                <a:effectLst/>
                <a:latin typeface="Calibri" panose="020F0502020204030204" pitchFamily="34" charset="0"/>
              </a:rPr>
              <a:t>.</a:t>
            </a:r>
            <a:endParaRPr lang="ru-RU"/>
          </a:p>
          <a:p>
            <a:r>
              <a:rPr lang="en-US" b="0" i="0">
                <a:solidFill>
                  <a:srgbClr val="303030"/>
                </a:solidFill>
                <a:effectLst/>
                <a:latin typeface="Calibri" panose="020F0502020204030204" pitchFamily="34" charset="0"/>
              </a:rPr>
              <a:t>Avalanche breakdown has </a:t>
            </a:r>
            <a:r>
              <a:rPr lang="en-US"/>
              <a:t>a hysteresis effect; once breakdown has occurred, the material will continue to conduct even if the voltage across it drops below the breakdown voltage. This is different from a Zener diode, which will stop conducting once the reverse voltage drops below the breakdown voltage. </a:t>
            </a:r>
            <a:r>
              <a:rPr lang="en-US" b="0" i="0">
                <a:solidFill>
                  <a:srgbClr val="202122"/>
                </a:solidFill>
                <a:effectLst/>
                <a:latin typeface="Calibri" panose="020F0502020204030204" pitchFamily="34" charset="0"/>
              </a:rPr>
              <a:t>The large voltage drop and possibly large current during breakdown necessarily leads to the generation of heat. If the generated heat exceeds the permissible heat dissipation power, the junction is destroyed. Thermal breakdown is present both on the reverse and on the forward branch of the I - V characteristic of the diode. Zener and Avalanche breakdown find application in </a:t>
            </a:r>
            <a:r>
              <a:rPr lang="en-US" b="0" i="0" err="1">
                <a:solidFill>
                  <a:srgbClr val="202122"/>
                </a:solidFill>
                <a:effectLst/>
                <a:latin typeface="Calibri" panose="020F0502020204030204" pitchFamily="34" charset="0"/>
              </a:rPr>
              <a:t>stabilitrons</a:t>
            </a:r>
            <a:r>
              <a:rPr lang="en-US" b="0" i="0">
                <a:solidFill>
                  <a:srgbClr val="202122"/>
                </a:solidFill>
                <a:effectLst/>
                <a:latin typeface="Calibri" panose="020F0502020204030204" pitchFamily="34" charset="0"/>
              </a:rPr>
              <a:t>.</a:t>
            </a:r>
            <a:endParaRPr lang="ru-RU"/>
          </a:p>
        </p:txBody>
      </p:sp>
      <p:sp>
        <p:nvSpPr>
          <p:cNvPr id="4" name="Slide Number Placeholder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63195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9</a:t>
            </a:fld>
            <a:endParaRPr lang="ru-RU"/>
          </a:p>
        </p:txBody>
      </p:sp>
    </p:spTree>
    <p:extLst>
      <p:ext uri="{BB962C8B-B14F-4D97-AF65-F5344CB8AC3E}">
        <p14:creationId xmlns:p14="http://schemas.microsoft.com/office/powerpoint/2010/main" val="1007553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Title 1"/>
          <p:cNvSpPr>
            <a:spLocks noGrp="1"/>
          </p:cNvSpPr>
          <p:nvPr>
            <p:ph type="title"/>
          </p:nvPr>
        </p:nvSpPr>
        <p:spPr>
          <a:xfrm>
            <a:off x="457200" y="927382"/>
            <a:ext cx="6273934"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2" name="Content Placeholder 2"/>
          <p:cNvSpPr>
            <a:spLocks noGrp="1"/>
          </p:cNvSpPr>
          <p:nvPr>
            <p:ph sz="half" idx="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z="2400">
                <a:latin typeface="Golos Text" panose="020B0503020202020204"/>
              </a:rPr>
              <a:t>Main text / summary goes here (if needed)</a:t>
            </a:r>
            <a:r>
              <a:rPr lang="ru-RU" sz="2400">
                <a:latin typeface="Golos Text" panose="020B0503020202020204"/>
              </a:rPr>
              <a:t>.</a:t>
            </a:r>
            <a:endParaRPr lang="en-US" sz="2400">
              <a:latin typeface="Golos Text" panose="020B0503020202020204"/>
            </a:endParaRPr>
          </a:p>
          <a:p>
            <a:endParaRPr lang="ru-RU" sz="2400">
              <a:latin typeface="Golos Text" panose="020B0503020202020204"/>
            </a:endParaRPr>
          </a:p>
          <a:p>
            <a:pPr marL="0" indent="0" algn="l">
              <a:buNone/>
            </a:pPr>
            <a:r>
              <a:rPr lang="en-US" sz="2000" b="1" i="0">
                <a:solidFill>
                  <a:srgbClr val="2C2D2E"/>
                </a:solidFill>
                <a:effectLst/>
                <a:latin typeface="Golos Text" panose="020B0503020202020204"/>
              </a:rPr>
              <a:t>Start of list</a:t>
            </a:r>
            <a:r>
              <a:rPr lang="ru-RU" sz="2000" b="1"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item</a:t>
            </a:r>
            <a:r>
              <a:rPr lang="ru-RU" sz="2000" b="0"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item</a:t>
            </a:r>
            <a:r>
              <a:rPr lang="ru-RU" sz="2000" b="0"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end of list</a:t>
            </a:r>
            <a:r>
              <a:rPr lang="ru-RU" sz="2000" b="0" i="0">
                <a:solidFill>
                  <a:srgbClr val="2C2D2E"/>
                </a:solidFill>
                <a:effectLst/>
                <a:latin typeface="Golos Text" panose="020B0503020202020204"/>
              </a:rPr>
              <a:t>.</a:t>
            </a:r>
          </a:p>
        </p:txBody>
      </p:sp>
    </p:spTree>
    <p:extLst>
      <p:ext uri="{BB962C8B-B14F-4D97-AF65-F5344CB8AC3E}">
        <p14:creationId xmlns:p14="http://schemas.microsoft.com/office/powerpoint/2010/main" val="366231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a:p>
            <a:endParaRPr lang="ru-RU" sz="1200">
              <a:latin typeface="Golos Text" panose="020B0503020202020204"/>
            </a:endParaRPr>
          </a:p>
          <a:p>
            <a:pPr marL="0" indent="0" algn="l">
              <a:buNone/>
            </a:pPr>
            <a:r>
              <a:rPr lang="en-US" sz="1100" b="1" i="0">
                <a:solidFill>
                  <a:srgbClr val="2C2D2E"/>
                </a:solidFill>
                <a:effectLst/>
                <a:latin typeface="Golos Text" panose="020B0503020202020204"/>
              </a:rPr>
              <a:t>Start of list</a:t>
            </a:r>
            <a:r>
              <a:rPr lang="ru-RU" sz="1100" b="1"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end of list</a:t>
            </a:r>
            <a:r>
              <a:rPr lang="ru-RU" sz="1100" b="0" i="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967061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hasCustomPrompt="1"/>
          </p:nvPr>
        </p:nvSpPr>
        <p:spPr>
          <a:xfrm>
            <a:off x="457200" y="936852"/>
            <a:ext cx="4608513" cy="3842155"/>
          </a:xfrm>
          <a:prstGeom prst="roundRect">
            <a:avLst>
              <a:gd name="adj" fmla="val 7784"/>
            </a:avLst>
          </a:prstGeom>
        </p:spPr>
        <p:txBody>
          <a:bodyPr/>
          <a:lstStyle/>
          <a:p>
            <a:r>
              <a:rPr lang="en-US"/>
              <a:t>Image goes here</a:t>
            </a:r>
            <a:endParaRPr lang="ru-RU"/>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summary goes here (if needed)</a:t>
            </a:r>
            <a:r>
              <a:rPr lang="ru-RU" sz="1400">
                <a:latin typeface="Golos Text" panose="020B0503020202020204"/>
              </a:rPr>
              <a:t>.</a:t>
            </a:r>
            <a:endParaRPr lang="en-US" sz="1400">
              <a:latin typeface="Golos Text" panose="020B0503020202020204"/>
            </a:endParaRPr>
          </a:p>
        </p:txBody>
      </p:sp>
    </p:spTree>
    <p:extLst>
      <p:ext uri="{BB962C8B-B14F-4D97-AF65-F5344CB8AC3E}">
        <p14:creationId xmlns:p14="http://schemas.microsoft.com/office/powerpoint/2010/main" val="113462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2880124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300453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a:p>
            <a:endParaRPr lang="ru-RU" sz="1200">
              <a:latin typeface="Golos Text" panose="020B0503020202020204"/>
            </a:endParaRPr>
          </a:p>
          <a:p>
            <a:pPr marL="0" indent="0" algn="l">
              <a:buNone/>
            </a:pPr>
            <a:r>
              <a:rPr lang="en-US" sz="1100" b="1" i="0">
                <a:solidFill>
                  <a:srgbClr val="2C2D2E"/>
                </a:solidFill>
                <a:effectLst/>
                <a:latin typeface="Golos Text" panose="020B0503020202020204"/>
              </a:rPr>
              <a:t>Start of list</a:t>
            </a:r>
            <a:r>
              <a:rPr lang="ru-RU" sz="1100" b="1"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end of list</a:t>
            </a:r>
            <a:r>
              <a:rPr lang="ru-RU" sz="1100" b="0" i="0">
                <a:solidFill>
                  <a:srgbClr val="2C2D2E"/>
                </a:solidFill>
                <a:effectLst/>
                <a:latin typeface="Golos Text" panose="020B0503020202020204"/>
              </a:rPr>
              <a:t>.</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Tree>
    <p:extLst>
      <p:ext uri="{BB962C8B-B14F-4D97-AF65-F5344CB8AC3E}">
        <p14:creationId xmlns:p14="http://schemas.microsoft.com/office/powerpoint/2010/main" val="3013874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hasCustomPrompt="1"/>
          </p:nvPr>
        </p:nvSpPr>
        <p:spPr>
          <a:xfrm>
            <a:off x="457200" y="936852"/>
            <a:ext cx="4608513" cy="3842155"/>
          </a:xfrm>
          <a:prstGeom prst="roundRect">
            <a:avLst>
              <a:gd name="adj" fmla="val 7952"/>
            </a:avLst>
          </a:prstGeom>
        </p:spPr>
        <p:txBody>
          <a:bodyPr/>
          <a:lstStyle>
            <a:lvl1pPr>
              <a:defRPr>
                <a:solidFill>
                  <a:schemeClr val="bg1"/>
                </a:solidFill>
              </a:defRPr>
            </a:lvl1pPr>
          </a:lstStyle>
          <a:p>
            <a:r>
              <a:rPr lang="en-US"/>
              <a:t>Image goes here</a:t>
            </a:r>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778864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3591587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31719182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a:p>
            <a:endParaRPr lang="ru-RU" sz="1400">
              <a:latin typeface="Golos Text" panose="020B0503020202020204"/>
            </a:endParaRPr>
          </a:p>
          <a:p>
            <a:pPr marL="0" indent="0" algn="l">
              <a:buNone/>
            </a:pPr>
            <a:r>
              <a:rPr lang="en-US" sz="1200" b="1" i="0">
                <a:solidFill>
                  <a:srgbClr val="2C2D2E"/>
                </a:solidFill>
                <a:effectLst/>
                <a:latin typeface="Golos Text" panose="020B0503020202020204"/>
              </a:rPr>
              <a:t>Start of list</a:t>
            </a:r>
            <a:r>
              <a:rPr lang="ru-RU" sz="1200" b="1"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end of list</a:t>
            </a:r>
            <a:r>
              <a:rPr lang="ru-RU" sz="1200" b="0" i="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1661714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Ckfq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3" name="Content Placeholder 2"/>
          <p:cNvSpPr>
            <a:spLocks noGrp="1"/>
          </p:cNvSpPr>
          <p:nvPr>
            <p:ph sz="half" idx="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4" name="Content Placeholder 3"/>
          <p:cNvSpPr>
            <a:spLocks noGrp="1"/>
          </p:cNvSpPr>
          <p:nvPr>
            <p:ph sz="half" idx="2"/>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251592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hasCustomPrompt="1"/>
          </p:nvPr>
        </p:nvSpPr>
        <p:spPr>
          <a:xfrm>
            <a:off x="457200" y="936852"/>
            <a:ext cx="4608513" cy="3842155"/>
          </a:xfrm>
          <a:prstGeom prst="roundRect">
            <a:avLst>
              <a:gd name="adj" fmla="val 8957"/>
            </a:avLst>
          </a:prstGeom>
        </p:spPr>
        <p:txBody>
          <a:bodyPr/>
          <a:lstStyle>
            <a:lvl1pPr>
              <a:defRPr>
                <a:solidFill>
                  <a:schemeClr val="bg1"/>
                </a:solidFill>
              </a:defRPr>
            </a:lvl1pPr>
          </a:lstStyle>
          <a:p>
            <a:r>
              <a:rPr lang="en-US"/>
              <a:t>Image goes here</a:t>
            </a:r>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1311479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2050396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a:p>
            <a:pPr lvl="0"/>
            <a:endParaRPr lang="ru-RU"/>
          </a:p>
          <a:p>
            <a:pPr lvl="0"/>
            <a:endParaRPr lang="ru-RU"/>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651611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a:p>
            <a:endParaRPr lang="ru-RU" sz="1400">
              <a:latin typeface="Golos Text" panose="020B0503020202020204"/>
            </a:endParaRPr>
          </a:p>
          <a:p>
            <a:pPr marL="0" indent="0" algn="l">
              <a:buNone/>
            </a:pPr>
            <a:r>
              <a:rPr lang="en-US" sz="1200" b="1" i="0">
                <a:solidFill>
                  <a:srgbClr val="2C2D2E"/>
                </a:solidFill>
                <a:effectLst/>
                <a:latin typeface="Golos Text" panose="020B0503020202020204"/>
              </a:rPr>
              <a:t>Start of list</a:t>
            </a:r>
            <a:r>
              <a:rPr lang="ru-RU" sz="1200" b="1"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end of list</a:t>
            </a:r>
            <a:r>
              <a:rPr lang="ru-RU" sz="1200" b="0" i="0">
                <a:solidFill>
                  <a:srgbClr val="2C2D2E"/>
                </a:solidFill>
                <a:effectLst/>
                <a:latin typeface="Golos Text" panose="020B0503020202020204"/>
              </a:rPr>
              <a:t>.</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Tree>
    <p:extLst>
      <p:ext uri="{BB962C8B-B14F-4D97-AF65-F5344CB8AC3E}">
        <p14:creationId xmlns:p14="http://schemas.microsoft.com/office/powerpoint/2010/main" val="3562744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hasCustomPrompt="1"/>
          </p:nvPr>
        </p:nvSpPr>
        <p:spPr>
          <a:xfrm>
            <a:off x="457200" y="936852"/>
            <a:ext cx="4608513" cy="3842155"/>
          </a:xfrm>
          <a:prstGeom prst="roundRect">
            <a:avLst>
              <a:gd name="adj" fmla="val 7617"/>
            </a:avLst>
          </a:prstGeom>
        </p:spPr>
        <p:txBody>
          <a:bodyPr/>
          <a:lstStyle>
            <a:lvl1pPr>
              <a:defRPr>
                <a:solidFill>
                  <a:schemeClr val="bg1"/>
                </a:solidFill>
              </a:defRPr>
            </a:lvl1pPr>
          </a:lstStyle>
          <a:p>
            <a:r>
              <a:rPr lang="en-US"/>
              <a:t>Image goes here</a:t>
            </a:r>
            <a:endParaRPr lang="ru-RU"/>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4293896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summary goes here (if needed)</a:t>
            </a:r>
            <a:r>
              <a:rPr lang="ru-RU" sz="1400">
                <a:latin typeface="Golos Text" panose="020B0503020202020204"/>
              </a:rPr>
              <a:t>.</a:t>
            </a:r>
            <a:endParaRPr lang="en-US" sz="1400">
              <a:latin typeface="Golos Text" panose="020B0503020202020204"/>
            </a:endParaRP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hasCustomPrompt="1"/>
          </p:nvPr>
        </p:nvSpPr>
        <p:spPr>
          <a:xfrm>
            <a:off x="457200" y="943208"/>
            <a:ext cx="2532744" cy="1883023"/>
          </a:xfrm>
          <a:prstGeom prst="roundRect">
            <a:avLst>
              <a:gd name="adj" fmla="val 11537"/>
            </a:avLst>
          </a:prstGeom>
        </p:spPr>
        <p:txBody>
          <a:bodyPr/>
          <a:lstStyle>
            <a:lvl1pPr>
              <a:defRPr/>
            </a:lvl1pPr>
          </a:lstStyle>
          <a:p>
            <a:r>
              <a:rPr lang="en-US"/>
              <a:t>Image goes here</a:t>
            </a:r>
            <a:endParaRPr lang="ru-RU"/>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hasCustomPrompt="1"/>
          </p:nvPr>
        </p:nvSpPr>
        <p:spPr>
          <a:xfrm>
            <a:off x="457200" y="2935720"/>
            <a:ext cx="2532744" cy="1883023"/>
          </a:xfrm>
          <a:prstGeom prst="roundRect">
            <a:avLst>
              <a:gd name="adj" fmla="val 11537"/>
            </a:avLst>
          </a:prstGeom>
        </p:spPr>
        <p:txBody>
          <a:bodyPr/>
          <a:lstStyle>
            <a:lvl1pPr>
              <a:defRPr/>
            </a:lvl1pPr>
          </a:lstStyle>
          <a:p>
            <a:r>
              <a:rPr lang="en-US"/>
              <a:t>Image goes here</a:t>
            </a:r>
            <a:endParaRPr lang="ru-RU"/>
          </a:p>
        </p:txBody>
      </p:sp>
    </p:spTree>
    <p:extLst>
      <p:ext uri="{BB962C8B-B14F-4D97-AF65-F5344CB8AC3E}">
        <p14:creationId xmlns:p14="http://schemas.microsoft.com/office/powerpoint/2010/main" val="2861757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11209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marL="0" marR="0" lvl="0" indent="0" algn="l" defTabSz="457200" rtl="0" eaLnBrk="1" fontAlgn="auto" latinLnBrk="0" hangingPunct="1">
              <a:lnSpc>
                <a:spcPct val="100000"/>
              </a:lnSpc>
              <a:spcBef>
                <a:spcPct val="20000"/>
              </a:spcBef>
              <a:spcAft>
                <a:spcPts val="0"/>
              </a:spcAft>
              <a:buClrTx/>
              <a:buSzPct val="100000"/>
              <a:buFont typeface="Arial"/>
              <a:buNone/>
              <a:tabLst/>
              <a:defRPr/>
            </a:pPr>
            <a:r>
              <a:rPr lang="en-US"/>
              <a:t>Subheading</a:t>
            </a:r>
            <a:endParaRPr lang="ru-RU"/>
          </a:p>
          <a:p>
            <a:pPr lvl="0"/>
            <a:endParaRPr lang="ru-RU"/>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hasCustomPrompt="1"/>
          </p:nvPr>
        </p:nvSpPr>
        <p:spPr>
          <a:xfrm>
            <a:off x="469081" y="944463"/>
            <a:ext cx="2577001" cy="1883023"/>
          </a:xfrm>
          <a:prstGeom prst="roundRect">
            <a:avLst>
              <a:gd name="adj" fmla="val 11537"/>
            </a:avLst>
          </a:prstGeom>
        </p:spPr>
        <p:txBody>
          <a:bodyPr/>
          <a:lstStyle>
            <a:lvl1pPr>
              <a:defRPr/>
            </a:lvl1pPr>
          </a:lstStyle>
          <a:p>
            <a:r>
              <a:rPr lang="en-US"/>
              <a:t>Image goes here</a:t>
            </a:r>
            <a:endParaRPr lang="ru-RU"/>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hasCustomPrompt="1"/>
          </p:nvPr>
        </p:nvSpPr>
        <p:spPr>
          <a:xfrm>
            <a:off x="3221666" y="944462"/>
            <a:ext cx="2577001" cy="1883023"/>
          </a:xfrm>
          <a:prstGeom prst="roundRect">
            <a:avLst>
              <a:gd name="adj" fmla="val 12905"/>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hasCustomPrompt="1"/>
          </p:nvPr>
        </p:nvSpPr>
        <p:spPr>
          <a:xfrm>
            <a:off x="5980690" y="944463"/>
            <a:ext cx="2577001" cy="1883023"/>
          </a:xfrm>
          <a:prstGeom prst="roundRect">
            <a:avLst>
              <a:gd name="adj" fmla="val 1051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Tree>
    <p:extLst>
      <p:ext uri="{BB962C8B-B14F-4D97-AF65-F5344CB8AC3E}">
        <p14:creationId xmlns:p14="http://schemas.microsoft.com/office/powerpoint/2010/main" val="6562057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hasCustomPrompt="1"/>
          </p:nvPr>
        </p:nvSpPr>
        <p:spPr>
          <a:xfrm>
            <a:off x="457200" y="949329"/>
            <a:ext cx="2532744" cy="1883023"/>
          </a:xfrm>
          <a:prstGeom prst="roundRect">
            <a:avLst>
              <a:gd name="adj" fmla="val 11537"/>
            </a:avLst>
          </a:prstGeom>
        </p:spPr>
        <p:txBody>
          <a:bodyPr/>
          <a:lstStyle>
            <a:lvl1pPr>
              <a:defRPr/>
            </a:lvl1pPr>
          </a:lstStyle>
          <a:p>
            <a:r>
              <a:rPr lang="en-US"/>
              <a:t>Image goes here</a:t>
            </a:r>
            <a:endParaRPr lang="ru-RU"/>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hasCustomPrompt="1"/>
          </p:nvPr>
        </p:nvSpPr>
        <p:spPr>
          <a:xfrm>
            <a:off x="3095171" y="949328"/>
            <a:ext cx="2532744" cy="1883023"/>
          </a:xfrm>
          <a:prstGeom prst="roundRect">
            <a:avLst>
              <a:gd name="adj" fmla="val 1187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hasCustomPrompt="1"/>
          </p:nvPr>
        </p:nvSpPr>
        <p:spPr>
          <a:xfrm>
            <a:off x="3095171"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hasCustomPrompt="1"/>
          </p:nvPr>
        </p:nvSpPr>
        <p:spPr>
          <a:xfrm>
            <a:off x="457199"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Tree>
    <p:extLst>
      <p:ext uri="{BB962C8B-B14F-4D97-AF65-F5344CB8AC3E}">
        <p14:creationId xmlns:p14="http://schemas.microsoft.com/office/powerpoint/2010/main" val="2289651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en-US"/>
              <a:t>Key sentence</a:t>
            </a:r>
            <a:endParaRPr lang="ru-RU"/>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hasCustomPrompt="1"/>
          </p:nvPr>
        </p:nvSpPr>
        <p:spPr>
          <a:xfrm>
            <a:off x="3095171" y="963397"/>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hasCustomPrompt="1"/>
          </p:nvPr>
        </p:nvSpPr>
        <p:spPr>
          <a:xfrm>
            <a:off x="5733141" y="966928"/>
            <a:ext cx="2532744" cy="1883023"/>
          </a:xfrm>
          <a:prstGeom prst="roundRect">
            <a:avLst>
              <a:gd name="adj" fmla="val 11196"/>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hasCustomPrompt="1"/>
          </p:nvPr>
        </p:nvSpPr>
        <p:spPr>
          <a:xfrm>
            <a:off x="5733141" y="2954042"/>
            <a:ext cx="2532744" cy="1883023"/>
          </a:xfrm>
          <a:prstGeom prst="roundRect">
            <a:avLst>
              <a:gd name="adj" fmla="val 880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hasCustomPrompt="1"/>
          </p:nvPr>
        </p:nvSpPr>
        <p:spPr>
          <a:xfrm>
            <a:off x="3095171" y="2960314"/>
            <a:ext cx="2532744" cy="1883023"/>
          </a:xfrm>
          <a:prstGeom prst="roundRect">
            <a:avLst>
              <a:gd name="adj" fmla="val 845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hasCustomPrompt="1"/>
          </p:nvPr>
        </p:nvSpPr>
        <p:spPr>
          <a:xfrm>
            <a:off x="457200" y="2960314"/>
            <a:ext cx="2532744" cy="1883023"/>
          </a:xfrm>
          <a:prstGeom prst="roundRect">
            <a:avLst>
              <a:gd name="adj" fmla="val 1016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Tree>
    <p:extLst>
      <p:ext uri="{BB962C8B-B14F-4D97-AF65-F5344CB8AC3E}">
        <p14:creationId xmlns:p14="http://schemas.microsoft.com/office/powerpoint/2010/main" val="237886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p:nvPr>
        </p:nvSpPr>
        <p:spPr>
          <a:xfrm>
            <a:off x="457200" y="927498"/>
            <a:ext cx="8229600" cy="620315"/>
          </a:xfrm>
        </p:spPr>
        <p:txBody>
          <a:bodyPr/>
          <a:lstStyle/>
          <a:p>
            <a:r>
              <a:rPr lang="en-US"/>
              <a:t>Click to edit Master title style</a:t>
            </a:r>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en-US"/>
              <a:t>Image goes here</a:t>
            </a:r>
            <a:endParaRPr lang="ru-RU"/>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en-US"/>
              <a:t>Image goes here</a:t>
            </a:r>
            <a:endParaRPr lang="ru-RU"/>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en-US"/>
              <a:t>Image goes here</a:t>
            </a:r>
            <a:endParaRPr lang="ru-RU"/>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en-US"/>
              <a:t>Image goes here</a:t>
            </a:r>
            <a:endParaRPr lang="ru-RU"/>
          </a:p>
        </p:txBody>
      </p:sp>
    </p:spTree>
    <p:extLst>
      <p:ext uri="{BB962C8B-B14F-4D97-AF65-F5344CB8AC3E}">
        <p14:creationId xmlns:p14="http://schemas.microsoft.com/office/powerpoint/2010/main" val="462989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BD34-FAE1-87B3-39F7-AEE2EE0D5DD6}"/>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EC9C2449-5F2B-639A-C076-2EDB1360757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9DEC77A4-96D3-FA1B-5EA4-CD19EA57B7CF}"/>
              </a:ext>
            </a:extLst>
          </p:cNvPr>
          <p:cNvSpPr>
            <a:spLocks noGrp="1"/>
          </p:cNvSpPr>
          <p:nvPr>
            <p:ph type="dt" sz="half" idx="10"/>
          </p:nvPr>
        </p:nvSpPr>
        <p:spPr/>
        <p:txBody>
          <a:bodyPr/>
          <a:lstStyle/>
          <a:p>
            <a:fld id="{556CE185-6A19-491A-B762-1B0D1EA473C7}" type="datetime1">
              <a:rPr lang="ru-RU" smtClean="0"/>
              <a:t>28.10.2022</a:t>
            </a:fld>
            <a:endParaRPr lang="ru-RU"/>
          </a:p>
        </p:txBody>
      </p:sp>
      <p:sp>
        <p:nvSpPr>
          <p:cNvPr id="5" name="Footer Placeholder 4">
            <a:extLst>
              <a:ext uri="{FF2B5EF4-FFF2-40B4-BE49-F238E27FC236}">
                <a16:creationId xmlns:a16="http://schemas.microsoft.com/office/drawing/2014/main" id="{86A2DA0C-01C3-8FB5-23CB-03CCF113814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57B791B7-7D82-41D6-A110-BF8FA48BF78B}"/>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2461874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8C76C-4A9E-E9CC-EEFF-E9B3808C83C5}"/>
              </a:ext>
            </a:extLst>
          </p:cNvPr>
          <p:cNvPicPr>
            <a:picLocks noChangeAspect="1"/>
          </p:cNvPicPr>
          <p:nvPr userDrawn="1"/>
        </p:nvPicPr>
        <p:blipFill rotWithShape="1">
          <a:blip r:embed="rId2"/>
          <a:srcRect b="27853"/>
          <a:stretch/>
        </p:blipFill>
        <p:spPr>
          <a:xfrm>
            <a:off x="0" y="-15623"/>
            <a:ext cx="9144000" cy="498223"/>
          </a:xfrm>
          <a:prstGeom prst="rect">
            <a:avLst/>
          </a:prstGeom>
        </p:spPr>
      </p:pic>
      <p:sp>
        <p:nvSpPr>
          <p:cNvPr id="2" name="Title 1">
            <a:extLst>
              <a:ext uri="{FF2B5EF4-FFF2-40B4-BE49-F238E27FC236}">
                <a16:creationId xmlns:a16="http://schemas.microsoft.com/office/drawing/2014/main" id="{0E28B93C-F889-8189-8743-B2CBB0E81B0B}"/>
              </a:ext>
            </a:extLst>
          </p:cNvPr>
          <p:cNvSpPr>
            <a:spLocks noGrp="1"/>
          </p:cNvSpPr>
          <p:nvPr>
            <p:ph type="title" hasCustomPrompt="1"/>
          </p:nvPr>
        </p:nvSpPr>
        <p:spPr>
          <a:xfrm>
            <a:off x="1114364" y="3706"/>
            <a:ext cx="5201920" cy="405169"/>
          </a:xfrm>
        </p:spPr>
        <p:txBody>
          <a:bodyPr>
            <a:noAutofit/>
          </a:bodyPr>
          <a:lstStyle>
            <a:lvl1pPr>
              <a:defRPr sz="2800" b="1">
                <a:solidFill>
                  <a:schemeClr val="bg1"/>
                </a:solidFill>
                <a:latin typeface="Golos Text"/>
              </a:defRPr>
            </a:lvl1pPr>
          </a:lstStyle>
          <a:p>
            <a:r>
              <a:rPr lang="en-US" dirty="0"/>
              <a:t>Heading</a:t>
            </a:r>
            <a:endParaRPr lang="ru-RU" dirty="0"/>
          </a:p>
        </p:txBody>
      </p:sp>
      <p:sp>
        <p:nvSpPr>
          <p:cNvPr id="4" name="Date Placeholder 3">
            <a:extLst>
              <a:ext uri="{FF2B5EF4-FFF2-40B4-BE49-F238E27FC236}">
                <a16:creationId xmlns:a16="http://schemas.microsoft.com/office/drawing/2014/main" id="{F27AE32E-ED92-A6CF-D757-3CF2A8F535CF}"/>
              </a:ext>
            </a:extLst>
          </p:cNvPr>
          <p:cNvSpPr>
            <a:spLocks noGrp="1"/>
          </p:cNvSpPr>
          <p:nvPr>
            <p:ph type="dt" sz="half" idx="10"/>
          </p:nvPr>
        </p:nvSpPr>
        <p:spPr>
          <a:xfrm>
            <a:off x="243417" y="4767262"/>
            <a:ext cx="2057400" cy="274637"/>
          </a:xfrm>
        </p:spPr>
        <p:txBody>
          <a:bodyPr/>
          <a:lstStyle/>
          <a:p>
            <a:fld id="{F1A16D04-4693-41E1-99FA-D0401098D673}" type="datetime1">
              <a:rPr lang="ru-RU" smtClean="0"/>
              <a:t>28.10.2022</a:t>
            </a:fld>
            <a:endParaRPr lang="ru-RU"/>
          </a:p>
        </p:txBody>
      </p:sp>
      <p:sp>
        <p:nvSpPr>
          <p:cNvPr id="5" name="Footer Placeholder 4">
            <a:extLst>
              <a:ext uri="{FF2B5EF4-FFF2-40B4-BE49-F238E27FC236}">
                <a16:creationId xmlns:a16="http://schemas.microsoft.com/office/drawing/2014/main" id="{A94B950B-6C69-804B-F011-7F703607F4B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5CDD691-D536-6A78-A1B9-218FB3670400}"/>
              </a:ext>
            </a:extLst>
          </p:cNvPr>
          <p:cNvSpPr>
            <a:spLocks noGrp="1"/>
          </p:cNvSpPr>
          <p:nvPr>
            <p:ph type="sldNum" sz="quarter" idx="12"/>
          </p:nvPr>
        </p:nvSpPr>
        <p:spPr>
          <a:xfrm>
            <a:off x="6843183" y="4767262"/>
            <a:ext cx="2057400" cy="274637"/>
          </a:xfrm>
        </p:spPr>
        <p:txBody>
          <a:bodyPr/>
          <a:lstStyle/>
          <a:p>
            <a:fld id="{A4BDE3F2-B1B0-46A8-92A9-E78909E31F9F}" type="slidenum">
              <a:rPr lang="ru-RU" smtClean="0"/>
              <a:t>‹#›</a:t>
            </a:fld>
            <a:endParaRPr lang="ru-RU"/>
          </a:p>
        </p:txBody>
      </p:sp>
      <p:pic>
        <p:nvPicPr>
          <p:cNvPr id="7" name="Picture 2">
            <a:extLst>
              <a:ext uri="{FF2B5EF4-FFF2-40B4-BE49-F238E27FC236}">
                <a16:creationId xmlns:a16="http://schemas.microsoft.com/office/drawing/2014/main" id="{FD4781B0-5069-9199-6F8E-72E442BC4F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6343" y="4764"/>
            <a:ext cx="972000" cy="40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832159"/>
      </p:ext>
    </p:extLst>
  </p:cSld>
  <p:clrMapOvr>
    <a:masterClrMapping/>
  </p:clrMapOvr>
  <p:extLst>
    <p:ext uri="{DCECCB84-F9BA-43D5-87BE-67443E8EF086}">
      <p15:sldGuideLst xmlns:p15="http://schemas.microsoft.com/office/powerpoint/2012/main">
        <p15:guide id="1" orient="horz" pos="350">
          <p15:clr>
            <a:srgbClr val="FBAE40"/>
          </p15:clr>
        </p15:guide>
        <p15:guide id="2" pos="5375">
          <p15:clr>
            <a:srgbClr val="FBAE40"/>
          </p15:clr>
        </p15:guide>
        <p15:guide id="3" pos="385">
          <p15:clr>
            <a:srgbClr val="FBAE40"/>
          </p15:clr>
        </p15:guide>
        <p15:guide id="4" orient="horz" pos="300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3FD2-749A-B753-106D-361F494CF2A0}"/>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D854A708-4FA4-6360-56B2-33AFEC706968}"/>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DB56F4-1DF7-3E46-5C0F-6D3AE382522C}"/>
              </a:ext>
            </a:extLst>
          </p:cNvPr>
          <p:cNvSpPr>
            <a:spLocks noGrp="1"/>
          </p:cNvSpPr>
          <p:nvPr>
            <p:ph type="dt" sz="half" idx="10"/>
          </p:nvPr>
        </p:nvSpPr>
        <p:spPr/>
        <p:txBody>
          <a:bodyPr/>
          <a:lstStyle/>
          <a:p>
            <a:fld id="{27BD13ED-FC46-44C7-BDB6-2CF6AECBF025}" type="datetime1">
              <a:rPr lang="ru-RU" smtClean="0"/>
              <a:t>28.10.2022</a:t>
            </a:fld>
            <a:endParaRPr lang="ru-RU"/>
          </a:p>
        </p:txBody>
      </p:sp>
      <p:sp>
        <p:nvSpPr>
          <p:cNvPr id="5" name="Footer Placeholder 4">
            <a:extLst>
              <a:ext uri="{FF2B5EF4-FFF2-40B4-BE49-F238E27FC236}">
                <a16:creationId xmlns:a16="http://schemas.microsoft.com/office/drawing/2014/main" id="{930B3AA9-1D48-C8DA-3006-7BBC4B4BA22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299F00A-DF8B-EF89-F6C4-73D7D1AF3D27}"/>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549932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00637-3FED-A44B-8953-823E468DE582}"/>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14A7D8C-BECE-AD00-156C-D5C9F513F24B}"/>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E252F2B-3EB5-E7FE-D01D-A8A69609D5F4}"/>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5C32E8FA-8109-73E3-0686-508009AB4468}"/>
              </a:ext>
            </a:extLst>
          </p:cNvPr>
          <p:cNvSpPr>
            <a:spLocks noGrp="1"/>
          </p:cNvSpPr>
          <p:nvPr>
            <p:ph type="dt" sz="half" idx="10"/>
          </p:nvPr>
        </p:nvSpPr>
        <p:spPr/>
        <p:txBody>
          <a:bodyPr/>
          <a:lstStyle/>
          <a:p>
            <a:fld id="{8E65DBDC-7555-41F1-902F-9F5A78A97447}" type="datetime1">
              <a:rPr lang="ru-RU" smtClean="0"/>
              <a:t>28.10.2022</a:t>
            </a:fld>
            <a:endParaRPr lang="ru-RU"/>
          </a:p>
        </p:txBody>
      </p:sp>
      <p:sp>
        <p:nvSpPr>
          <p:cNvPr id="6" name="Footer Placeholder 5">
            <a:extLst>
              <a:ext uri="{FF2B5EF4-FFF2-40B4-BE49-F238E27FC236}">
                <a16:creationId xmlns:a16="http://schemas.microsoft.com/office/drawing/2014/main" id="{26CC286A-85B3-68AD-6F38-95D0112CE441}"/>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550B61D6-0A7D-8E45-0C6D-35AE515584CF}"/>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8761181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6269-2C9A-E9F9-75CF-15FEB9E6E54F}"/>
              </a:ext>
            </a:extLst>
          </p:cNvPr>
          <p:cNvSpPr>
            <a:spLocks noGrp="1"/>
          </p:cNvSpPr>
          <p:nvPr>
            <p:ph type="title"/>
          </p:nvPr>
        </p:nvSpPr>
        <p:spPr>
          <a:xfrm>
            <a:off x="630238" y="274638"/>
            <a:ext cx="7886700" cy="993775"/>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01A423F2-9C93-6A85-5E2A-1E42428E6A6C}"/>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DAE6A3-9B21-A856-114E-8DDB990F6C55}"/>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CFB9EFA2-4C43-102B-3C89-3A1AFED804A5}"/>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E10E-FF04-ACAB-07A3-B5C1458BE74D}"/>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CC675714-2929-E3C9-8FD9-384DC627FAEE}"/>
              </a:ext>
            </a:extLst>
          </p:cNvPr>
          <p:cNvSpPr>
            <a:spLocks noGrp="1"/>
          </p:cNvSpPr>
          <p:nvPr>
            <p:ph type="dt" sz="half" idx="10"/>
          </p:nvPr>
        </p:nvSpPr>
        <p:spPr/>
        <p:txBody>
          <a:bodyPr/>
          <a:lstStyle/>
          <a:p>
            <a:fld id="{AA387424-A9DE-4C0F-8AED-E272FE6A539F}" type="datetime1">
              <a:rPr lang="ru-RU" smtClean="0"/>
              <a:t>28.10.2022</a:t>
            </a:fld>
            <a:endParaRPr lang="ru-RU"/>
          </a:p>
        </p:txBody>
      </p:sp>
      <p:sp>
        <p:nvSpPr>
          <p:cNvPr id="8" name="Footer Placeholder 7">
            <a:extLst>
              <a:ext uri="{FF2B5EF4-FFF2-40B4-BE49-F238E27FC236}">
                <a16:creationId xmlns:a16="http://schemas.microsoft.com/office/drawing/2014/main" id="{CDFB0868-AF3D-9239-9614-0ADB90474A11}"/>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1280639C-8F12-44A7-2CE6-FDB109814916}"/>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036098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1084-1194-7DB5-572E-63B56E9A194F}"/>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E4E57DE-9ADD-D556-6901-CD797C40E983}"/>
              </a:ext>
            </a:extLst>
          </p:cNvPr>
          <p:cNvSpPr>
            <a:spLocks noGrp="1"/>
          </p:cNvSpPr>
          <p:nvPr>
            <p:ph type="dt" sz="half" idx="10"/>
          </p:nvPr>
        </p:nvSpPr>
        <p:spPr/>
        <p:txBody>
          <a:bodyPr/>
          <a:lstStyle/>
          <a:p>
            <a:fld id="{045236AE-0A52-4698-81CB-9F2F9C64BDCA}" type="datetime1">
              <a:rPr lang="ru-RU" smtClean="0"/>
              <a:t>28.10.2022</a:t>
            </a:fld>
            <a:endParaRPr lang="ru-RU"/>
          </a:p>
        </p:txBody>
      </p:sp>
      <p:sp>
        <p:nvSpPr>
          <p:cNvPr id="4" name="Footer Placeholder 3">
            <a:extLst>
              <a:ext uri="{FF2B5EF4-FFF2-40B4-BE49-F238E27FC236}">
                <a16:creationId xmlns:a16="http://schemas.microsoft.com/office/drawing/2014/main" id="{795BF441-FC78-231C-A2CB-D4272E621E94}"/>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6F3B17B9-F5FD-959A-7468-2B578802A3EF}"/>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6293326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AB3AD-9C33-F33B-0294-A74B694BEEF5}"/>
              </a:ext>
            </a:extLst>
          </p:cNvPr>
          <p:cNvSpPr>
            <a:spLocks noGrp="1"/>
          </p:cNvSpPr>
          <p:nvPr>
            <p:ph type="dt" sz="half" idx="10"/>
          </p:nvPr>
        </p:nvSpPr>
        <p:spPr/>
        <p:txBody>
          <a:bodyPr/>
          <a:lstStyle/>
          <a:p>
            <a:fld id="{689B6F73-CADA-45A8-BEEB-F44511630206}" type="datetime1">
              <a:rPr lang="ru-RU" smtClean="0"/>
              <a:t>28.10.2022</a:t>
            </a:fld>
            <a:endParaRPr lang="ru-RU"/>
          </a:p>
        </p:txBody>
      </p:sp>
      <p:sp>
        <p:nvSpPr>
          <p:cNvPr id="3" name="Footer Placeholder 2">
            <a:extLst>
              <a:ext uri="{FF2B5EF4-FFF2-40B4-BE49-F238E27FC236}">
                <a16:creationId xmlns:a16="http://schemas.microsoft.com/office/drawing/2014/main" id="{4AAD006D-B2DB-0870-381D-54D942BE12FD}"/>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8BB7ADAB-33CC-3F6B-6589-0C6E4973A0B7}"/>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6056445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03B5-C5AB-5CF1-A30D-33772F4657A1}"/>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EC24F864-03E4-61FD-BC50-854519D65612}"/>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747E9610-93FF-0CD1-B5A2-CC1848E3CD4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E623B-BA8F-C9C7-37BE-7779291CB18C}"/>
              </a:ext>
            </a:extLst>
          </p:cNvPr>
          <p:cNvSpPr>
            <a:spLocks noGrp="1"/>
          </p:cNvSpPr>
          <p:nvPr>
            <p:ph type="dt" sz="half" idx="10"/>
          </p:nvPr>
        </p:nvSpPr>
        <p:spPr/>
        <p:txBody>
          <a:bodyPr/>
          <a:lstStyle/>
          <a:p>
            <a:fld id="{9334D85A-3269-4B1C-A53C-A8CFEFDA307A}" type="datetime1">
              <a:rPr lang="ru-RU" smtClean="0"/>
              <a:t>28.10.2022</a:t>
            </a:fld>
            <a:endParaRPr lang="ru-RU"/>
          </a:p>
        </p:txBody>
      </p:sp>
      <p:sp>
        <p:nvSpPr>
          <p:cNvPr id="6" name="Footer Placeholder 5">
            <a:extLst>
              <a:ext uri="{FF2B5EF4-FFF2-40B4-BE49-F238E27FC236}">
                <a16:creationId xmlns:a16="http://schemas.microsoft.com/office/drawing/2014/main" id="{E393E040-48E4-CA86-F878-E84DF41C3A7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EB8D334-1304-B8E6-C60A-A34DE2FB8838}"/>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7332181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F1A2-705E-CD15-3CF1-060F01E5245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C6705ADF-8CB3-9E0C-8B22-5744BDAD51B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3FE62034-AF61-939E-EFA7-2346631298A1}"/>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D6E586-158E-1AB0-AC23-4A47A5D3CFBD}"/>
              </a:ext>
            </a:extLst>
          </p:cNvPr>
          <p:cNvSpPr>
            <a:spLocks noGrp="1"/>
          </p:cNvSpPr>
          <p:nvPr>
            <p:ph type="dt" sz="half" idx="10"/>
          </p:nvPr>
        </p:nvSpPr>
        <p:spPr/>
        <p:txBody>
          <a:bodyPr/>
          <a:lstStyle/>
          <a:p>
            <a:fld id="{1FE71E95-292C-4284-86AC-1D68EEBCA056}" type="datetime1">
              <a:rPr lang="ru-RU" smtClean="0"/>
              <a:t>28.10.2022</a:t>
            </a:fld>
            <a:endParaRPr lang="ru-RU"/>
          </a:p>
        </p:txBody>
      </p:sp>
      <p:sp>
        <p:nvSpPr>
          <p:cNvPr id="6" name="Footer Placeholder 5">
            <a:extLst>
              <a:ext uri="{FF2B5EF4-FFF2-40B4-BE49-F238E27FC236}">
                <a16:creationId xmlns:a16="http://schemas.microsoft.com/office/drawing/2014/main" id="{1D00A6A8-115D-E9EA-A466-EA5E6C6597FF}"/>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85CF1A1-3ED0-DF7F-51EC-9BCB4945B3FB}"/>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22391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6"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7"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8" name="Text Placeholder 24"/>
          <p:cNvSpPr>
            <a:spLocks noGrp="1"/>
          </p:cNvSpPr>
          <p:nvPr>
            <p:ph type="body" sz="quarter" idx="23"/>
          </p:nvPr>
        </p:nvSpPr>
        <p:spPr>
          <a:xfrm>
            <a:off x="457201"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29" name="Text Placeholder 24"/>
          <p:cNvSpPr>
            <a:spLocks noGrp="1"/>
          </p:cNvSpPr>
          <p:nvPr>
            <p:ph type="body" sz="quarter" idx="24"/>
          </p:nvPr>
        </p:nvSpPr>
        <p:spPr>
          <a:xfrm>
            <a:off x="3275819"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30" name="Text Placeholder 24"/>
          <p:cNvSpPr>
            <a:spLocks noGrp="1"/>
          </p:cNvSpPr>
          <p:nvPr>
            <p:ph type="body" sz="quarter" idx="25"/>
          </p:nvPr>
        </p:nvSpPr>
        <p:spPr>
          <a:xfrm>
            <a:off x="6085706"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6F36-4BA1-F041-BF66-A48937194ACD}"/>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D2DA0A22-7436-B4B7-95BA-4C8BA41354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600AA75B-7A09-49FD-0469-CFC49A2920CB}"/>
              </a:ext>
            </a:extLst>
          </p:cNvPr>
          <p:cNvSpPr>
            <a:spLocks noGrp="1"/>
          </p:cNvSpPr>
          <p:nvPr>
            <p:ph type="dt" sz="half" idx="10"/>
          </p:nvPr>
        </p:nvSpPr>
        <p:spPr/>
        <p:txBody>
          <a:bodyPr/>
          <a:lstStyle/>
          <a:p>
            <a:fld id="{3D2EA2F2-9D4B-4430-9A5E-0157483873E7}" type="datetime1">
              <a:rPr lang="ru-RU" smtClean="0"/>
              <a:t>28.10.2022</a:t>
            </a:fld>
            <a:endParaRPr lang="ru-RU"/>
          </a:p>
        </p:txBody>
      </p:sp>
      <p:sp>
        <p:nvSpPr>
          <p:cNvPr id="5" name="Footer Placeholder 4">
            <a:extLst>
              <a:ext uri="{FF2B5EF4-FFF2-40B4-BE49-F238E27FC236}">
                <a16:creationId xmlns:a16="http://schemas.microsoft.com/office/drawing/2014/main" id="{E76EBEE9-8189-7435-79A9-53147E7AE8B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C6069FE-F35E-B07E-E774-79AA51D50C14}"/>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41817772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AD355-92A2-54F7-9979-C9F4579EF48D}"/>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39CCDFA4-C569-2231-CBB8-4318FB66CB15}"/>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E7D7F5A-E293-AE34-500F-8957C75B0B3E}"/>
              </a:ext>
            </a:extLst>
          </p:cNvPr>
          <p:cNvSpPr>
            <a:spLocks noGrp="1"/>
          </p:cNvSpPr>
          <p:nvPr>
            <p:ph type="dt" sz="half" idx="10"/>
          </p:nvPr>
        </p:nvSpPr>
        <p:spPr/>
        <p:txBody>
          <a:bodyPr/>
          <a:lstStyle/>
          <a:p>
            <a:fld id="{6252CB79-DD01-4199-B4A7-9B523BCCFA3D}" type="datetime1">
              <a:rPr lang="ru-RU" smtClean="0"/>
              <a:t>28.10.2022</a:t>
            </a:fld>
            <a:endParaRPr lang="ru-RU"/>
          </a:p>
        </p:txBody>
      </p:sp>
      <p:sp>
        <p:nvSpPr>
          <p:cNvPr id="5" name="Footer Placeholder 4">
            <a:extLst>
              <a:ext uri="{FF2B5EF4-FFF2-40B4-BE49-F238E27FC236}">
                <a16:creationId xmlns:a16="http://schemas.microsoft.com/office/drawing/2014/main" id="{751878F5-1A38-E724-A648-0446C0F023D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E2DDD98-F627-085E-8146-B1388D6B2270}"/>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1645308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9DC1D555-4458-4EE3-8B7F-F90FFCEEA739}"/>
              </a:ext>
            </a:extLst>
          </p:cNvPr>
          <p:cNvSpPr/>
          <p:nvPr userDrawn="1"/>
        </p:nvSpPr>
        <p:spPr>
          <a:xfrm>
            <a:off x="8055769" y="0"/>
            <a:ext cx="1088231" cy="60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2" name="Заголовок 1">
            <a:extLst>
              <a:ext uri="{FF2B5EF4-FFF2-40B4-BE49-F238E27FC236}">
                <a16:creationId xmlns:a16="http://schemas.microsoft.com/office/drawing/2014/main" id="{FACE95FA-044A-4CD0-BC57-67574C57A61E}"/>
              </a:ext>
            </a:extLst>
          </p:cNvPr>
          <p:cNvSpPr>
            <a:spLocks noGrp="1"/>
          </p:cNvSpPr>
          <p:nvPr>
            <p:ph type="title"/>
          </p:nvPr>
        </p:nvSpPr>
        <p:spPr>
          <a:xfrm>
            <a:off x="1331119" y="0"/>
            <a:ext cx="6474275" cy="600075"/>
          </a:xfrm>
        </p:spPr>
        <p:txBody>
          <a:bodyPr>
            <a:noAutofit/>
          </a:bodyPr>
          <a:lstStyle>
            <a:lvl1pPr>
              <a:defRPr sz="1800" b="1"/>
            </a:lvl1pPr>
          </a:lstStyle>
          <a:p>
            <a:r>
              <a:rPr lang="ru-RU"/>
              <a:t>Образец заголовка</a:t>
            </a:r>
          </a:p>
        </p:txBody>
      </p:sp>
      <p:sp>
        <p:nvSpPr>
          <p:cNvPr id="7" name="TextBox 6">
            <a:extLst>
              <a:ext uri="{FF2B5EF4-FFF2-40B4-BE49-F238E27FC236}">
                <a16:creationId xmlns:a16="http://schemas.microsoft.com/office/drawing/2014/main" id="{D64F4D4D-0796-44E6-9CA6-A9C7C4F22505}"/>
              </a:ext>
            </a:extLst>
          </p:cNvPr>
          <p:cNvSpPr txBox="1"/>
          <p:nvPr userDrawn="1"/>
        </p:nvSpPr>
        <p:spPr>
          <a:xfrm>
            <a:off x="8055769" y="115371"/>
            <a:ext cx="1088231" cy="369332"/>
          </a:xfrm>
          <a:prstGeom prst="rect">
            <a:avLst/>
          </a:prstGeom>
          <a:noFill/>
        </p:spPr>
        <p:txBody>
          <a:bodyPr wrap="square" rtlCol="0" anchor="ctr">
            <a:spAutoFit/>
          </a:bodyPr>
          <a:lstStyle/>
          <a:p>
            <a:pPr algn="r"/>
            <a:fld id="{B3394589-77A4-4B79-904E-BB44F1DC0813}" type="slidenum">
              <a:rPr lang="ru-RU" sz="1800" smtClean="0">
                <a:solidFill>
                  <a:schemeClr val="bg1"/>
                </a:solidFill>
                <a:latin typeface="ALSSchlangesans-Bold" panose="02000806040000020004" pitchFamily="50" charset="0"/>
              </a:rPr>
              <a:pPr algn="r"/>
              <a:t>‹#›</a:t>
            </a:fld>
            <a:endParaRPr lang="ru-RU" sz="1350">
              <a:solidFill>
                <a:schemeClr val="bg1"/>
              </a:solidFill>
              <a:latin typeface="ALSSchlangesans-Bold" panose="02000806040000020004" pitchFamily="50" charset="0"/>
            </a:endParaRPr>
          </a:p>
        </p:txBody>
      </p:sp>
      <p:sp>
        <p:nvSpPr>
          <p:cNvPr id="3" name="Прямоугольник 2">
            <a:extLst>
              <a:ext uri="{FF2B5EF4-FFF2-40B4-BE49-F238E27FC236}">
                <a16:creationId xmlns:a16="http://schemas.microsoft.com/office/drawing/2014/main" id="{E5BE0767-EF93-46D4-9935-0E83ED59D0EC}"/>
              </a:ext>
            </a:extLst>
          </p:cNvPr>
          <p:cNvSpPr/>
          <p:nvPr userDrawn="1"/>
        </p:nvSpPr>
        <p:spPr>
          <a:xfrm>
            <a:off x="1" y="1"/>
            <a:ext cx="1088231" cy="60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Tree>
    <p:extLst>
      <p:ext uri="{BB962C8B-B14F-4D97-AF65-F5344CB8AC3E}">
        <p14:creationId xmlns:p14="http://schemas.microsoft.com/office/powerpoint/2010/main" val="775092969"/>
      </p:ext>
    </p:extLst>
  </p:cSld>
  <p:clrMapOvr>
    <a:masterClrMapping/>
  </p:clrMapOvr>
  <p:extLst>
    <p:ext uri="{DCECCB84-F9BA-43D5-87BE-67443E8EF086}">
      <p15:sldGuideLst xmlns:p15="http://schemas.microsoft.com/office/powerpoint/2012/main">
        <p15:guide id="1" orient="horz" pos="255">
          <p15:clr>
            <a:srgbClr val="FBAE40"/>
          </p15:clr>
        </p15:guide>
        <p15:guide id="2" pos="1118">
          <p15:clr>
            <a:srgbClr val="FBAE40"/>
          </p15:clr>
        </p15:guide>
        <p15:guide id="4" orient="horz" pos="3816">
          <p15:clr>
            <a:srgbClr val="FBAE40"/>
          </p15:clr>
        </p15:guide>
        <p15:guide id="5" orient="horz" pos="504">
          <p15:clr>
            <a:srgbClr val="FBAE40"/>
          </p15:clr>
        </p15:guide>
        <p15:guide id="6" pos="914">
          <p15:clr>
            <a:srgbClr val="FBAE40"/>
          </p15:clr>
        </p15:guide>
        <p15:guide id="7" pos="6766">
          <p15:clr>
            <a:srgbClr val="FBAE40"/>
          </p15:clr>
        </p15:guide>
        <p15:guide id="8" pos="6562">
          <p15:clr>
            <a:srgbClr val="FBAE40"/>
          </p15:clr>
        </p15:guide>
        <p15:guide id="9" pos="3840">
          <p15:clr>
            <a:srgbClr val="FBAE40"/>
          </p15:clr>
        </p15:guide>
        <p15:guide id="10" orient="horz" pos="70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4693" y="997421"/>
            <a:ext cx="5965438" cy="1488969"/>
          </a:xfrm>
        </p:spPr>
        <p:txBody>
          <a:bodyPr anchor="b">
            <a:normAutofit/>
          </a:bodyPr>
          <a:lstStyle>
            <a:lvl1pPr>
              <a:defRPr sz="3200" b="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6" name="Text Placeholder 5"/>
          <p:cNvSpPr>
            <a:spLocks noGrp="1"/>
          </p:cNvSpPr>
          <p:nvPr>
            <p:ph type="body" sz="quarter" idx="10"/>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a:t>Click to edit Master text styles</a:t>
            </a:r>
          </a:p>
        </p:txBody>
      </p:sp>
    </p:spTree>
    <p:extLst>
      <p:ext uri="{BB962C8B-B14F-4D97-AF65-F5344CB8AC3E}">
        <p14:creationId xmlns:p14="http://schemas.microsoft.com/office/powerpoint/2010/main" val="35054529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E95FA-044A-4CD0-BC57-67574C57A61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90A1E3E-160A-4B09-A56B-4838933811E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79EE97A-F479-4A0D-8EC6-F8441789A301}"/>
              </a:ext>
            </a:extLst>
          </p:cNvPr>
          <p:cNvSpPr>
            <a:spLocks noGrp="1"/>
          </p:cNvSpPr>
          <p:nvPr>
            <p:ph type="dt" sz="half" idx="10"/>
          </p:nvPr>
        </p:nvSpPr>
        <p:spPr/>
        <p:txBody>
          <a:bodyPr/>
          <a:lstStyle/>
          <a:p>
            <a:fld id="{D48921AC-2FE1-42EF-8733-1F23BC9EFBBF}" type="datetime1">
              <a:rPr lang="ru-RU" smtClean="0"/>
              <a:t>28.10.2022</a:t>
            </a:fld>
            <a:endParaRPr lang="ru-RU"/>
          </a:p>
        </p:txBody>
      </p:sp>
      <p:sp>
        <p:nvSpPr>
          <p:cNvPr id="5" name="Нижний колонтитул 4">
            <a:extLst>
              <a:ext uri="{FF2B5EF4-FFF2-40B4-BE49-F238E27FC236}">
                <a16:creationId xmlns:a16="http://schemas.microsoft.com/office/drawing/2014/main" id="{8FE56D46-6C62-4839-9211-E62D9DD2256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072DBE7-B1F5-4BAC-BB6D-86019A56ACFB}"/>
              </a:ext>
            </a:extLst>
          </p:cNvPr>
          <p:cNvSpPr>
            <a:spLocks noGrp="1"/>
          </p:cNvSpPr>
          <p:nvPr>
            <p:ph type="sldNum" sz="quarter" idx="12"/>
          </p:nvPr>
        </p:nvSpPr>
        <p:spPr/>
        <p:txBody>
          <a:bodyPr/>
          <a:lstStyle/>
          <a:p>
            <a:fld id="{E3A49831-47CC-43AD-B725-5E58A2B39C35}" type="slidenum">
              <a:rPr lang="ru-RU" smtClean="0"/>
              <a:t>‹#›</a:t>
            </a:fld>
            <a:endParaRPr lang="ru-RU"/>
          </a:p>
        </p:txBody>
      </p:sp>
    </p:spTree>
    <p:extLst>
      <p:ext uri="{BB962C8B-B14F-4D97-AF65-F5344CB8AC3E}">
        <p14:creationId xmlns:p14="http://schemas.microsoft.com/office/powerpoint/2010/main" val="111486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4"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5"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9" name="Content Placeholder 2"/>
          <p:cNvSpPr>
            <a:spLocks noGrp="1"/>
          </p:cNvSpPr>
          <p:nvPr>
            <p:ph sz="half" idx="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20" name="Content Placeholder 3"/>
          <p:cNvSpPr>
            <a:spLocks noGrp="1"/>
          </p:cNvSpPr>
          <p:nvPr>
            <p:ph sz="half" idx="2"/>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96329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6"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955911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54538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0" baseline="0">
                <a:latin typeface="Golos Text" panose="020B0503020202020204" pitchFamily="34" charset="0"/>
                <a:ea typeface="Golos Text" panose="020B0503020202020204" pitchFamily="34" charset="0"/>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summary goes here (if needed)</a:t>
            </a:r>
            <a:r>
              <a:rPr lang="ru-RU" sz="2000">
                <a:latin typeface="Golos Text" panose="020B0503020202020204"/>
              </a:rPr>
              <a:t>.</a:t>
            </a:r>
            <a:endParaRPr lang="en-US" sz="2000">
              <a:latin typeface="Golos Text" panose="020B0503020202020204"/>
            </a:endParaRPr>
          </a:p>
          <a:p>
            <a:endParaRPr lang="ru-RU" sz="2000">
              <a:latin typeface="Golos Text" panose="020B0503020202020204"/>
            </a:endParaRPr>
          </a:p>
          <a:p>
            <a:pPr marL="0" indent="0" algn="l">
              <a:buNone/>
            </a:pPr>
            <a:r>
              <a:rPr lang="en-US" sz="1800" b="1" i="0">
                <a:solidFill>
                  <a:srgbClr val="2C2D2E"/>
                </a:solidFill>
                <a:effectLst/>
                <a:latin typeface="Golos Text" panose="020B0503020202020204"/>
              </a:rPr>
              <a:t>Start of list</a:t>
            </a:r>
            <a:r>
              <a:rPr lang="ru-RU" sz="1800" b="1"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item</a:t>
            </a:r>
            <a:r>
              <a:rPr lang="ru-RU" sz="1800" b="0"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item</a:t>
            </a:r>
            <a:r>
              <a:rPr lang="ru-RU" sz="1800" b="0"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end of list</a:t>
            </a:r>
            <a:r>
              <a:rPr lang="ru-RU" sz="1800" b="0" i="0">
                <a:solidFill>
                  <a:srgbClr val="2C2D2E"/>
                </a:solidFill>
                <a:effectLst/>
                <a:latin typeface="Golos Text" panose="020B0503020202020204"/>
              </a:rPr>
              <a:t>.</a:t>
            </a:r>
          </a:p>
        </p:txBody>
      </p:sp>
    </p:spTree>
    <p:extLst>
      <p:ext uri="{BB962C8B-B14F-4D97-AF65-F5344CB8AC3E}">
        <p14:creationId xmlns:p14="http://schemas.microsoft.com/office/powerpoint/2010/main" val="75349241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80679955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3.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sldNum="0" hd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en-US"/>
              <a:t>Heading</a:t>
            </a:r>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en-US" b="1" i="0">
                <a:solidFill>
                  <a:srgbClr val="2C2D2E"/>
                </a:solidFill>
                <a:effectLst/>
                <a:latin typeface="Arial" panose="020B0604020202020204" pitchFamily="34" charset="0"/>
              </a:rPr>
              <a:t>Text</a:t>
            </a:r>
            <a:endParaRPr lang="ru-RU"/>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78553148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Lst>
  <p:hf hdr="0" ftr="0" dt="0"/>
  <p:txStyles>
    <p:titleStyle>
      <a:lvl1pPr algn="l" defTabSz="457200" rtl="0" eaLnBrk="1" latinLnBrk="0" hangingPunct="1">
        <a:spcBef>
          <a:spcPct val="0"/>
        </a:spcBef>
        <a:buNone/>
        <a:defRPr sz="3600" b="1" i="0" kern="1200" baseline="0">
          <a:solidFill>
            <a:schemeClr val="tx1"/>
          </a:solidFill>
          <a:latin typeface="Golos Text DemiBold" panose="020B0703020202020204"/>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4539D2-27FF-A04E-9101-1658AF714CE2}"/>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3305FB7F-236B-759D-5FF7-9547D5A39D88}"/>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D4FD420B-0C0A-171A-F5D8-11F7EA33CDD3}"/>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015DE60-B9A5-41ED-8C22-4F69EF33F364}" type="datetime1">
              <a:rPr lang="ru-RU" smtClean="0"/>
              <a:t>28.10.2022</a:t>
            </a:fld>
            <a:endParaRPr lang="ru-RU"/>
          </a:p>
        </p:txBody>
      </p:sp>
      <p:sp>
        <p:nvSpPr>
          <p:cNvPr id="5" name="Footer Placeholder 4">
            <a:extLst>
              <a:ext uri="{FF2B5EF4-FFF2-40B4-BE49-F238E27FC236}">
                <a16:creationId xmlns:a16="http://schemas.microsoft.com/office/drawing/2014/main" id="{ED6121BD-61DC-1C42-CD97-EFAF8942591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EFC7CFB1-5743-33A7-83E8-E5D06834566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4BDE3F2-B1B0-46A8-92A9-E78909E31F9F}" type="slidenum">
              <a:rPr lang="ru-RU" smtClean="0"/>
              <a:t>‹#›</a:t>
            </a:fld>
            <a:endParaRPr lang="ru-RU"/>
          </a:p>
        </p:txBody>
      </p:sp>
    </p:spTree>
    <p:extLst>
      <p:ext uri="{BB962C8B-B14F-4D97-AF65-F5344CB8AC3E}">
        <p14:creationId xmlns:p14="http://schemas.microsoft.com/office/powerpoint/2010/main" val="139143726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los Tex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los Tex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los Tex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los Tex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los Tex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hyperlink" Target="mailto:nanikolaev@itmo.r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image" Target="../media/image103.png"/><Relationship Id="rId4" Type="http://schemas.openxmlformats.org/officeDocument/2006/relationships/image" Target="../media/image41.png"/><Relationship Id="rId9" Type="http://schemas.openxmlformats.org/officeDocument/2006/relationships/image" Target="../media/image102.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40.png"/><Relationship Id="rId7" Type="http://schemas.openxmlformats.org/officeDocument/2006/relationships/image" Target="../media/image580.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9.png"/><Relationship Id="rId11" Type="http://schemas.openxmlformats.org/officeDocument/2006/relationships/image" Target="../media/image103.png"/><Relationship Id="rId5" Type="http://schemas.openxmlformats.org/officeDocument/2006/relationships/image" Target="../media/image561.png"/><Relationship Id="rId10" Type="http://schemas.openxmlformats.org/officeDocument/2006/relationships/image" Target="../media/image102.png"/><Relationship Id="rId4" Type="http://schemas.openxmlformats.org/officeDocument/2006/relationships/image" Target="../media/image550.png"/><Relationship Id="rId9" Type="http://schemas.openxmlformats.org/officeDocument/2006/relationships/image" Target="../media/image101.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image" Target="../media/image103.png"/><Relationship Id="rId11" Type="http://schemas.openxmlformats.org/officeDocument/2006/relationships/image" Target="../media/image46.png"/><Relationship Id="rId5" Type="http://schemas.openxmlformats.org/officeDocument/2006/relationships/image" Target="../media/image102.png"/><Relationship Id="rId10" Type="http://schemas.openxmlformats.org/officeDocument/2006/relationships/image" Target="../media/image45.png"/><Relationship Id="rId4" Type="http://schemas.openxmlformats.org/officeDocument/2006/relationships/image" Target="../media/image101.png"/><Relationship Id="rId9" Type="http://schemas.openxmlformats.org/officeDocument/2006/relationships/image" Target="../media/image114.png"/></Relationships>
</file>

<file path=ppt/slides/_rels/slide14.xml.rels><?xml version="1.0" encoding="UTF-8" standalone="yes"?>
<Relationships xmlns="http://schemas.openxmlformats.org/package/2006/relationships"><Relationship Id="rId13" Type="http://schemas.openxmlformats.org/officeDocument/2006/relationships/image" Target="../media/image47.png"/><Relationship Id="rId3" Type="http://schemas.openxmlformats.org/officeDocument/2006/relationships/image" Target="../media/image117.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notesSlide" Target="../notesSlides/notesSlide14.xml"/><Relationship Id="rId16" Type="http://schemas.openxmlformats.org/officeDocument/2006/relationships/image" Target="../media/image66.png"/><Relationship Id="rId1" Type="http://schemas.openxmlformats.org/officeDocument/2006/relationships/slideLayout" Target="../slideLayouts/slideLayout32.xml"/><Relationship Id="rId11" Type="http://schemas.openxmlformats.org/officeDocument/2006/relationships/image" Target="../media/image123.png"/><Relationship Id="rId5" Type="http://schemas.openxmlformats.org/officeDocument/2006/relationships/image" Target="../media/image39.png"/><Relationship Id="rId15" Type="http://schemas.openxmlformats.org/officeDocument/2006/relationships/image" Target="../media/image65.png"/><Relationship Id="rId4" Type="http://schemas.openxmlformats.org/officeDocument/2006/relationships/image" Target="../media/image42.png"/><Relationship Id="rId1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gif"/><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slideLayout" Target="../slideLayouts/slideLayout32.xml"/><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85.png"/><Relationship Id="rId3" Type="http://schemas.openxmlformats.org/officeDocument/2006/relationships/image" Target="../media/image83.png"/><Relationship Id="rId7" Type="http://schemas.openxmlformats.org/officeDocument/2006/relationships/image" Target="../media/image140.png"/><Relationship Id="rId12" Type="http://schemas.openxmlformats.org/officeDocument/2006/relationships/image" Target="../media/image230.pn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130.png"/><Relationship Id="rId11" Type="http://schemas.openxmlformats.org/officeDocument/2006/relationships/image" Target="../media/image210.png"/><Relationship Id="rId10" Type="http://schemas.openxmlformats.org/officeDocument/2006/relationships/image" Target="../media/image84.png"/><Relationship Id="rId4" Type="http://schemas.openxmlformats.org/officeDocument/2006/relationships/image" Target="../media/image47.png"/><Relationship Id="rId9" Type="http://schemas.openxmlformats.org/officeDocument/2006/relationships/image" Target="../media/image190.png"/></Relationships>
</file>

<file path=ppt/slides/_rels/slide31.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83.png"/><Relationship Id="rId7" Type="http://schemas.openxmlformats.org/officeDocument/2006/relationships/image" Target="../media/image140.png"/><Relationship Id="rId12"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130.png"/><Relationship Id="rId11" Type="http://schemas.openxmlformats.org/officeDocument/2006/relationships/image" Target="../media/image280.png"/><Relationship Id="rId5" Type="http://schemas.openxmlformats.org/officeDocument/2006/relationships/image" Target="../media/image47.png"/><Relationship Id="rId10" Type="http://schemas.openxmlformats.org/officeDocument/2006/relationships/image" Target="../media/image84.png"/><Relationship Id="rId4" Type="http://schemas.openxmlformats.org/officeDocument/2006/relationships/image" Target="../media/image250.png"/><Relationship Id="rId9" Type="http://schemas.openxmlformats.org/officeDocument/2006/relationships/image" Target="../media/image190.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hyperlink" Target="mailto:nanikolaev@itmo.ru"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3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29.xml"/><Relationship Id="rId1" Type="http://schemas.openxmlformats.org/officeDocument/2006/relationships/slideLayout" Target="../slideLayouts/slideLayout32.xm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image" Target="../media/image860.png"/><Relationship Id="rId7" Type="http://schemas.openxmlformats.org/officeDocument/2006/relationships/image" Target="../media/image950.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930.png"/><Relationship Id="rId5" Type="http://schemas.openxmlformats.org/officeDocument/2006/relationships/image" Target="../media/image920.png"/><Relationship Id="rId10" Type="http://schemas.openxmlformats.org/officeDocument/2006/relationships/image" Target="../media/image98.png"/><Relationship Id="rId4" Type="http://schemas.openxmlformats.org/officeDocument/2006/relationships/image" Target="../media/image89.png"/><Relationship Id="rId9"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9.png"/><Relationship Id="rId7" Type="http://schemas.openxmlformats.org/officeDocument/2006/relationships/image" Target="../media/image960.png"/><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image" Target="../media/image950.png"/><Relationship Id="rId5" Type="http://schemas.openxmlformats.org/officeDocument/2006/relationships/image" Target="../media/image930.png"/><Relationship Id="rId10" Type="http://schemas.openxmlformats.org/officeDocument/2006/relationships/image" Target="../media/image99.png"/><Relationship Id="rId4" Type="http://schemas.openxmlformats.org/officeDocument/2006/relationships/image" Target="../media/image920.png"/><Relationship Id="rId9"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00.png"/><Relationship Id="rId18" Type="http://schemas.openxmlformats.org/officeDocument/2006/relationships/image" Target="../media/image17.png"/><Relationship Id="rId3" Type="http://schemas.openxmlformats.org/officeDocument/2006/relationships/image" Target="../media/image29.png"/><Relationship Id="rId7" Type="http://schemas.openxmlformats.org/officeDocument/2006/relationships/image" Target="../media/image240.png"/><Relationship Id="rId12" Type="http://schemas.openxmlformats.org/officeDocument/2006/relationships/image" Target="../media/image290.png"/><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32.xml"/><Relationship Id="rId6" Type="http://schemas.openxmlformats.org/officeDocument/2006/relationships/image" Target="../media/image31.png"/><Relationship Id="rId11" Type="http://schemas.openxmlformats.org/officeDocument/2006/relationships/image" Target="../media/image33.png"/><Relationship Id="rId5" Type="http://schemas.openxmlformats.org/officeDocument/2006/relationships/image" Target="../media/image22.png"/><Relationship Id="rId15" Type="http://schemas.openxmlformats.org/officeDocument/2006/relationships/image" Target="../media/image320.png"/><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60.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340.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39.png"/><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11480" y="2151530"/>
            <a:ext cx="8275320" cy="625538"/>
          </a:xfrm>
        </p:spPr>
        <p:txBody>
          <a:bodyPr>
            <a:noAutofit/>
          </a:bodyPr>
          <a:lstStyle/>
          <a:p>
            <a:pPr algn="ctr"/>
            <a:r>
              <a:rPr lang="en-US" dirty="0">
                <a:solidFill>
                  <a:schemeClr val="bg1"/>
                </a:solidFill>
              </a:rPr>
              <a:t>Laboratory Work 1</a:t>
            </a:r>
            <a:br>
              <a:rPr lang="en-US" dirty="0">
                <a:solidFill>
                  <a:schemeClr val="bg1"/>
                </a:solidFill>
              </a:rPr>
            </a:br>
            <a:r>
              <a:rPr lang="en-US" dirty="0">
                <a:solidFill>
                  <a:schemeClr val="bg1"/>
                </a:solidFill>
              </a:rPr>
              <a:t>Simple semiconductor device circuits design and simulation</a:t>
            </a:r>
          </a:p>
        </p:txBody>
      </p:sp>
      <p:sp>
        <p:nvSpPr>
          <p:cNvPr id="2" name="Text Placeholder 6">
            <a:extLst>
              <a:ext uri="{FF2B5EF4-FFF2-40B4-BE49-F238E27FC236}">
                <a16:creationId xmlns:a16="http://schemas.microsoft.com/office/drawing/2014/main" id="{2EE131ED-943C-6711-9990-D5BDA56B841B}"/>
              </a:ext>
            </a:extLst>
          </p:cNvPr>
          <p:cNvSpPr txBox="1">
            <a:spLocks/>
          </p:cNvSpPr>
          <p:nvPr/>
        </p:nvSpPr>
        <p:spPr>
          <a:xfrm>
            <a:off x="4562475" y="3267488"/>
            <a:ext cx="4331759" cy="990399"/>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Nikolay Nikolaev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nanikolaev@itmo.ru) </a:t>
            </a: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Nikolai  Poliakov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polyakov_n_a@itmo.ru</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Roman </a:t>
            </a:r>
            <a:r>
              <a:rPr kumimoji="0" lang="en-US" sz="1400" b="1" i="0" u="none" strike="noStrike" kern="1200" cap="none" spc="0" normalizeH="0" baseline="0" noProof="0" dirty="0" err="1">
                <a:ln>
                  <a:noFill/>
                </a:ln>
                <a:solidFill>
                  <a:prstClr val="white"/>
                </a:solidFill>
                <a:effectLst/>
                <a:uLnTx/>
                <a:uFillTx/>
                <a:latin typeface="ALS Schlange sans"/>
                <a:ea typeface="ALS Schlange sans"/>
                <a:cs typeface="ALS Schlange sans"/>
              </a:rPr>
              <a:t>Olekhnovich</a:t>
            </a: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r.o.olekhnovich@mail.ru</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endPar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hlinkClick r:id="rId4">
                <a:extLst>
                  <a:ext uri="{A12FA001-AC4F-418D-AE19-62706E023703}">
                    <ahyp:hlinkClr xmlns:ahyp="http://schemas.microsoft.com/office/drawing/2018/hyperlinkcolor" val="tx"/>
                  </a:ext>
                </a:extLst>
              </a:hlinkClick>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ALS Schlange sans"/>
              <a:ea typeface="+mn-ea"/>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ea typeface="+mn-ea"/>
            </a:endParaRPr>
          </a:p>
        </p:txBody>
      </p:sp>
    </p:spTree>
    <p:extLst>
      <p:ext uri="{BB962C8B-B14F-4D97-AF65-F5344CB8AC3E}">
        <p14:creationId xmlns:p14="http://schemas.microsoft.com/office/powerpoint/2010/main" val="788419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50AABAD-31AF-497F-BD99-286E25B745B4}"/>
              </a:ext>
            </a:extLst>
          </p:cNvPr>
          <p:cNvPicPr>
            <a:picLocks noChangeAspect="1"/>
          </p:cNvPicPr>
          <p:nvPr/>
        </p:nvPicPr>
        <p:blipFill>
          <a:blip r:embed="rId3"/>
          <a:stretch>
            <a:fillRect/>
          </a:stretch>
        </p:blipFill>
        <p:spPr>
          <a:xfrm>
            <a:off x="2833855" y="3421074"/>
            <a:ext cx="2141827" cy="1009977"/>
          </a:xfrm>
          <a:prstGeom prst="rect">
            <a:avLst/>
          </a:prstGeom>
        </p:spPr>
      </p:pic>
      <p:pic>
        <p:nvPicPr>
          <p:cNvPr id="13" name="Picture 12">
            <a:extLst>
              <a:ext uri="{FF2B5EF4-FFF2-40B4-BE49-F238E27FC236}">
                <a16:creationId xmlns:a16="http://schemas.microsoft.com/office/drawing/2014/main" id="{9766B191-C257-404B-AD93-73FCADEB143E}"/>
              </a:ext>
            </a:extLst>
          </p:cNvPr>
          <p:cNvPicPr>
            <a:picLocks noChangeAspect="1"/>
          </p:cNvPicPr>
          <p:nvPr/>
        </p:nvPicPr>
        <p:blipFill rotWithShape="1">
          <a:blip r:embed="rId4"/>
          <a:srcRect b="19629"/>
          <a:stretch/>
        </p:blipFill>
        <p:spPr>
          <a:xfrm>
            <a:off x="5306833" y="3078092"/>
            <a:ext cx="2593816" cy="1659580"/>
          </a:xfrm>
          <a:prstGeom prst="rect">
            <a:avLst/>
          </a:prstGeom>
        </p:spPr>
      </p:pic>
      <p:sp>
        <p:nvSpPr>
          <p:cNvPr id="10" name="Заголовок 17">
            <a:extLst>
              <a:ext uri="{FF2B5EF4-FFF2-40B4-BE49-F238E27FC236}">
                <a16:creationId xmlns:a16="http://schemas.microsoft.com/office/drawing/2014/main" id="{51D014CB-033F-4DA7-9870-19A8772696DD}"/>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p:pic>
        <p:nvPicPr>
          <p:cNvPr id="12" name="Picture 4">
            <a:extLst>
              <a:ext uri="{FF2B5EF4-FFF2-40B4-BE49-F238E27FC236}">
                <a16:creationId xmlns:a16="http://schemas.microsoft.com/office/drawing/2014/main" id="{B6AAE324-40DC-4CBD-B338-ACA85439627B}"/>
              </a:ext>
            </a:extLst>
          </p:cNvPr>
          <p:cNvPicPr>
            <a:picLocks noChangeAspect="1"/>
          </p:cNvPicPr>
          <p:nvPr/>
        </p:nvPicPr>
        <p:blipFill rotWithShape="1">
          <a:blip r:embed="rId5"/>
          <a:srcRect b="14183"/>
          <a:stretch/>
        </p:blipFill>
        <p:spPr>
          <a:xfrm>
            <a:off x="385321" y="608874"/>
            <a:ext cx="3462958" cy="1344592"/>
          </a:xfrm>
          <a:prstGeom prst="rect">
            <a:avLst/>
          </a:prstGeom>
        </p:spPr>
      </p:pic>
      <p:grpSp>
        <p:nvGrpSpPr>
          <p:cNvPr id="15" name="Группа 14">
            <a:extLst>
              <a:ext uri="{FF2B5EF4-FFF2-40B4-BE49-F238E27FC236}">
                <a16:creationId xmlns:a16="http://schemas.microsoft.com/office/drawing/2014/main" id="{4ACA25A4-18B3-49BB-BD90-A7457EC457BC}"/>
              </a:ext>
            </a:extLst>
          </p:cNvPr>
          <p:cNvGrpSpPr/>
          <p:nvPr/>
        </p:nvGrpSpPr>
        <p:grpSpPr>
          <a:xfrm>
            <a:off x="152113" y="1976316"/>
            <a:ext cx="3599457" cy="1540365"/>
            <a:chOff x="5425153" y="808299"/>
            <a:chExt cx="3559053" cy="1540365"/>
          </a:xfrm>
        </p:grpSpPr>
        <p:pic>
          <p:nvPicPr>
            <p:cNvPr id="16" name="Picture 8">
              <a:extLst>
                <a:ext uri="{FF2B5EF4-FFF2-40B4-BE49-F238E27FC236}">
                  <a16:creationId xmlns:a16="http://schemas.microsoft.com/office/drawing/2014/main" id="{FAEE3855-A37E-4141-9B08-A1E0B28754CF}"/>
                </a:ext>
              </a:extLst>
            </p:cNvPr>
            <p:cNvPicPr>
              <a:picLocks noChangeAspect="1"/>
            </p:cNvPicPr>
            <p:nvPr/>
          </p:nvPicPr>
          <p:blipFill rotWithShape="1">
            <a:blip r:embed="rId6"/>
            <a:srcRect t="8934"/>
            <a:stretch/>
          </p:blipFill>
          <p:spPr>
            <a:xfrm>
              <a:off x="5425153" y="874875"/>
              <a:ext cx="3559053" cy="1473789"/>
            </a:xfrm>
            <a:prstGeom prst="rect">
              <a:avLst/>
            </a:prstGeom>
          </p:spPr>
        </p:pic>
        <p:pic>
          <p:nvPicPr>
            <p:cNvPr id="17" name="Picture 4">
              <a:extLst>
                <a:ext uri="{FF2B5EF4-FFF2-40B4-BE49-F238E27FC236}">
                  <a16:creationId xmlns:a16="http://schemas.microsoft.com/office/drawing/2014/main" id="{5820CBEB-0D87-4409-9AFB-EE3B33B95C82}"/>
                </a:ext>
              </a:extLst>
            </p:cNvPr>
            <p:cNvPicPr>
              <a:picLocks noChangeAspect="1"/>
            </p:cNvPicPr>
            <p:nvPr/>
          </p:nvPicPr>
          <p:blipFill rotWithShape="1">
            <a:blip r:embed="rId5"/>
            <a:srcRect l="38873" t="-350" r="42472" b="87239"/>
            <a:stretch/>
          </p:blipFill>
          <p:spPr>
            <a:xfrm>
              <a:off x="6570768" y="808299"/>
              <a:ext cx="601980" cy="210624"/>
            </a:xfrm>
            <a:prstGeom prst="rect">
              <a:avLst/>
            </a:prstGeom>
          </p:spPr>
        </p:pic>
      </p:grpSp>
      <p:pic>
        <p:nvPicPr>
          <p:cNvPr id="18" name="Picture 8">
            <a:extLst>
              <a:ext uri="{FF2B5EF4-FFF2-40B4-BE49-F238E27FC236}">
                <a16:creationId xmlns:a16="http://schemas.microsoft.com/office/drawing/2014/main" id="{EE90F93B-7BF2-4895-80AF-0EEA70E0CD92}"/>
              </a:ext>
            </a:extLst>
          </p:cNvPr>
          <p:cNvPicPr>
            <a:picLocks noChangeAspect="1"/>
          </p:cNvPicPr>
          <p:nvPr/>
        </p:nvPicPr>
        <p:blipFill rotWithShape="1">
          <a:blip r:embed="rId6"/>
          <a:srcRect t="8934"/>
          <a:stretch/>
        </p:blipFill>
        <p:spPr>
          <a:xfrm>
            <a:off x="435505" y="3524352"/>
            <a:ext cx="2189586" cy="906699"/>
          </a:xfrm>
          <a:prstGeom prst="rect">
            <a:avLst/>
          </a:prstGeom>
        </p:spPr>
      </p:pic>
      <p:grpSp>
        <p:nvGrpSpPr>
          <p:cNvPr id="32" name="Группа 31">
            <a:extLst>
              <a:ext uri="{FF2B5EF4-FFF2-40B4-BE49-F238E27FC236}">
                <a16:creationId xmlns:a16="http://schemas.microsoft.com/office/drawing/2014/main" id="{0CD8876C-43BF-4EEB-BAA8-7491251F3743}"/>
              </a:ext>
            </a:extLst>
          </p:cNvPr>
          <p:cNvGrpSpPr/>
          <p:nvPr/>
        </p:nvGrpSpPr>
        <p:grpSpPr>
          <a:xfrm>
            <a:off x="5121922" y="578982"/>
            <a:ext cx="3921253" cy="2553900"/>
            <a:chOff x="5082822" y="2163719"/>
            <a:chExt cx="3921253" cy="2553900"/>
          </a:xfrm>
        </p:grpSpPr>
        <p:pic>
          <p:nvPicPr>
            <p:cNvPr id="33" name="Рисунок 32">
              <a:extLst>
                <a:ext uri="{FF2B5EF4-FFF2-40B4-BE49-F238E27FC236}">
                  <a16:creationId xmlns:a16="http://schemas.microsoft.com/office/drawing/2014/main" id="{75B77428-CC08-4286-BD37-D4A2147401F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196640" y="2220269"/>
              <a:ext cx="3807435" cy="2497350"/>
            </a:xfrm>
            <a:prstGeom prst="rect">
              <a:avLst/>
            </a:prstGeom>
          </p:spPr>
        </p:pic>
        <p:grpSp>
          <p:nvGrpSpPr>
            <p:cNvPr id="34" name="Группа 33">
              <a:extLst>
                <a:ext uri="{FF2B5EF4-FFF2-40B4-BE49-F238E27FC236}">
                  <a16:creationId xmlns:a16="http://schemas.microsoft.com/office/drawing/2014/main" id="{317BD882-4733-4B17-BC7B-B16B383D1AB0}"/>
                </a:ext>
              </a:extLst>
            </p:cNvPr>
            <p:cNvGrpSpPr/>
            <p:nvPr/>
          </p:nvGrpSpPr>
          <p:grpSpPr>
            <a:xfrm>
              <a:off x="5082822" y="2163719"/>
              <a:ext cx="556015" cy="1763583"/>
              <a:chOff x="5082822" y="2163719"/>
              <a:chExt cx="556015" cy="1763583"/>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E9AA19-2DC2-4857-8973-9E81BB018E94}"/>
                      </a:ext>
                    </a:extLst>
                  </p:cNvPr>
                  <p:cNvSpPr txBox="1"/>
                  <p:nvPr/>
                </p:nvSpPr>
                <p:spPr>
                  <a:xfrm>
                    <a:off x="5082822" y="3665692"/>
                    <a:ext cx="472441" cy="261610"/>
                  </a:xfrm>
                  <a:prstGeom prst="rect">
                    <a:avLst/>
                  </a:prstGeom>
                  <a:solidFill>
                    <a:schemeClr val="bg1"/>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ru-RU" sz="11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100" i="1">
                                  <a:solidFill>
                                    <a:schemeClr val="tx1">
                                      <a:lumMod val="95000"/>
                                      <a:lumOff val="5000"/>
                                    </a:schemeClr>
                                  </a:solidFill>
                                  <a:latin typeface="Cambria Math" panose="02040503050406030204" pitchFamily="18" charset="0"/>
                                  <a:ea typeface="Cambria Math" panose="02040503050406030204" pitchFamily="18" charset="0"/>
                                </a:rPr>
                                <m:t>𝐼</m:t>
                              </m:r>
                            </m:e>
                            <m: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𝑉𝐷</m:t>
                              </m:r>
                            </m:sub>
                          </m:s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ru-RU" sz="1100">
                      <a:solidFill>
                        <a:schemeClr val="tx1">
                          <a:lumMod val="95000"/>
                          <a:lumOff val="5000"/>
                        </a:schemeClr>
                      </a:solidFill>
                    </a:endParaRPr>
                  </a:p>
                </p:txBody>
              </p:sp>
            </mc:Choice>
            <mc:Fallback xmlns="">
              <p:sp>
                <p:nvSpPr>
                  <p:cNvPr id="35" name="TextBox 34">
                    <a:extLst>
                      <a:ext uri="{FF2B5EF4-FFF2-40B4-BE49-F238E27FC236}">
                        <a16:creationId xmlns:a16="http://schemas.microsoft.com/office/drawing/2014/main" id="{35E9AA19-2DC2-4857-8973-9E81BB018E94}"/>
                      </a:ext>
                    </a:extLst>
                  </p:cNvPr>
                  <p:cNvSpPr txBox="1">
                    <a:spLocks noRot="1" noChangeAspect="1" noMove="1" noResize="1" noEditPoints="1" noAdjustHandles="1" noChangeArrowheads="1" noChangeShapeType="1" noTextEdit="1"/>
                  </p:cNvSpPr>
                  <p:nvPr/>
                </p:nvSpPr>
                <p:spPr>
                  <a:xfrm>
                    <a:off x="5082822" y="3665692"/>
                    <a:ext cx="472441" cy="261610"/>
                  </a:xfrm>
                  <a:prstGeom prst="rect">
                    <a:avLst/>
                  </a:prstGeom>
                  <a:blipFill>
                    <a:blip r:embed="rId8"/>
                    <a:stretch>
                      <a:fillRect r="-11538" b="-697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D629D3-49E1-401F-AB14-4AF0E0A5EE2E}"/>
                      </a:ext>
                    </a:extLst>
                  </p:cNvPr>
                  <p:cNvSpPr txBox="1"/>
                  <p:nvPr/>
                </p:nvSpPr>
                <p:spPr>
                  <a:xfrm>
                    <a:off x="5082823" y="2220269"/>
                    <a:ext cx="472441" cy="614655"/>
                  </a:xfrm>
                  <a:prstGeom prst="rect">
                    <a:avLst/>
                  </a:prstGeom>
                  <a:solidFill>
                    <a:schemeClr val="bg1"/>
                  </a:solidFill>
                </p:spPr>
                <p:txBody>
                  <a:bodyPr wrap="square">
                    <a:spAutoFit/>
                  </a:bodyPr>
                  <a:lstStyle/>
                  <a:p>
                    <a:endParaRPr lang="en-US" sz="1100" i="1">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ru-RU" sz="1100" i="1" smtClean="0">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𝑣</m:t>
                              </m:r>
                            </m:e>
                            <m:sub>
                              <m:sSub>
                                <m:sSubPr>
                                  <m:ctrlPr>
                                    <a:rPr lang="en-US" sz="1100" i="1">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𝑅</m:t>
                                  </m:r>
                                </m:e>
                                <m:sub>
                                  <m:r>
                                    <a:rPr lang="en-US" sz="1100" i="1">
                                      <a:solidFill>
                                        <a:srgbClr val="FF9900"/>
                                      </a:solidFill>
                                      <a:latin typeface="Cambria Math" panose="02040503050406030204" pitchFamily="18" charset="0"/>
                                    </a:rPr>
                                    <m:t>𝐿</m:t>
                                  </m:r>
                                </m:sub>
                              </m:sSub>
                            </m:sub>
                          </m:sSub>
                          <m:r>
                            <a:rPr lang="en-US" sz="1100" i="1">
                              <a:solidFill>
                                <a:srgbClr val="FF9900"/>
                              </a:solidFill>
                              <a:latin typeface="Cambria Math" panose="02040503050406030204" pitchFamily="18" charset="0"/>
                            </a:rPr>
                            <m:t>(</m:t>
                          </m:r>
                          <m:r>
                            <a:rPr lang="en-US" sz="1100" i="1">
                              <a:solidFill>
                                <a:srgbClr val="FF9900"/>
                              </a:solidFill>
                              <a:latin typeface="Cambria Math" panose="02040503050406030204" pitchFamily="18" charset="0"/>
                            </a:rPr>
                            <m:t>𝑡</m:t>
                          </m:r>
                          <m:r>
                            <a:rPr lang="en-US" sz="1100" i="1">
                              <a:solidFill>
                                <a:srgbClr val="FF9900"/>
                              </a:solidFill>
                              <a:latin typeface="Cambria Math" panose="02040503050406030204" pitchFamily="18" charset="0"/>
                            </a:rPr>
                            <m:t>)</m:t>
                          </m:r>
                        </m:oMath>
                      </m:oMathPara>
                    </a14:m>
                    <a:endParaRPr lang="en-US" sz="1100" b="0">
                      <a:solidFill>
                        <a:srgbClr val="FF9900"/>
                      </a:solidFill>
                      <a:ea typeface="Cambria Math" panose="02040503050406030204" pitchFamily="18" charset="0"/>
                    </a:endParaRPr>
                  </a:p>
                  <a:p>
                    <a:endParaRPr lang="ru-RU" sz="1100">
                      <a:solidFill>
                        <a:srgbClr val="FF9900"/>
                      </a:solidFill>
                    </a:endParaRPr>
                  </a:p>
                </p:txBody>
              </p:sp>
            </mc:Choice>
            <mc:Fallback xmlns="">
              <p:sp>
                <p:nvSpPr>
                  <p:cNvPr id="36" name="TextBox 35">
                    <a:extLst>
                      <a:ext uri="{FF2B5EF4-FFF2-40B4-BE49-F238E27FC236}">
                        <a16:creationId xmlns:a16="http://schemas.microsoft.com/office/drawing/2014/main" id="{E6D629D3-49E1-401F-AB14-4AF0E0A5EE2E}"/>
                      </a:ext>
                    </a:extLst>
                  </p:cNvPr>
                  <p:cNvSpPr txBox="1">
                    <a:spLocks noRot="1" noChangeAspect="1" noMove="1" noResize="1" noEditPoints="1" noAdjustHandles="1" noChangeArrowheads="1" noChangeShapeType="1" noTextEdit="1"/>
                  </p:cNvSpPr>
                  <p:nvPr/>
                </p:nvSpPr>
                <p:spPr>
                  <a:xfrm>
                    <a:off x="5082823" y="2220269"/>
                    <a:ext cx="472441" cy="614655"/>
                  </a:xfrm>
                  <a:prstGeom prst="rect">
                    <a:avLst/>
                  </a:prstGeom>
                  <a:blipFill>
                    <a:blip r:embed="rId9"/>
                    <a:stretch>
                      <a:fillRect r="-1410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CE40F18-84D4-4E42-8D94-9ECB130B1792}"/>
                      </a:ext>
                    </a:extLst>
                  </p:cNvPr>
                  <p:cNvSpPr txBox="1"/>
                  <p:nvPr/>
                </p:nvSpPr>
                <p:spPr>
                  <a:xfrm>
                    <a:off x="5343440" y="2163719"/>
                    <a:ext cx="29539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m:t>
                          </m:r>
                        </m:oMath>
                      </m:oMathPara>
                    </a14:m>
                    <a:endParaRPr lang="ru-RU">
                      <a:solidFill>
                        <a:schemeClr val="tx1">
                          <a:lumMod val="95000"/>
                          <a:lumOff val="5000"/>
                        </a:schemeClr>
                      </a:solidFill>
                    </a:endParaRPr>
                  </a:p>
                </p:txBody>
              </p:sp>
            </mc:Choice>
            <mc:Fallback xmlns="">
              <p:sp>
                <p:nvSpPr>
                  <p:cNvPr id="38" name="TextBox 37">
                    <a:extLst>
                      <a:ext uri="{FF2B5EF4-FFF2-40B4-BE49-F238E27FC236}">
                        <a16:creationId xmlns:a16="http://schemas.microsoft.com/office/drawing/2014/main" id="{CCE40F18-84D4-4E42-8D94-9ECB130B1792}"/>
                      </a:ext>
                    </a:extLst>
                  </p:cNvPr>
                  <p:cNvSpPr txBox="1">
                    <a:spLocks noRot="1" noChangeAspect="1" noMove="1" noResize="1" noEditPoints="1" noAdjustHandles="1" noChangeArrowheads="1" noChangeShapeType="1" noTextEdit="1"/>
                  </p:cNvSpPr>
                  <p:nvPr/>
                </p:nvSpPr>
                <p:spPr>
                  <a:xfrm>
                    <a:off x="5343440" y="2163719"/>
                    <a:ext cx="295397" cy="307777"/>
                  </a:xfrm>
                  <a:prstGeom prst="rect">
                    <a:avLst/>
                  </a:prstGeom>
                  <a:blipFill>
                    <a:blip r:embed="rId10"/>
                    <a:stretch>
                      <a:fillRect/>
                    </a:stretch>
                  </a:blipFill>
                </p:spPr>
                <p:txBody>
                  <a:bodyPr/>
                  <a:lstStyle/>
                  <a:p>
                    <a:r>
                      <a:rPr lang="ru-RU">
                        <a:noFill/>
                      </a:rPr>
                      <a:t> </a:t>
                    </a:r>
                  </a:p>
                </p:txBody>
              </p:sp>
            </mc:Fallback>
          </mc:AlternateContent>
        </p:grpSp>
      </p:grpSp>
      <p:sp>
        <p:nvSpPr>
          <p:cNvPr id="2" name="Title 1">
            <a:extLst>
              <a:ext uri="{FF2B5EF4-FFF2-40B4-BE49-F238E27FC236}">
                <a16:creationId xmlns:a16="http://schemas.microsoft.com/office/drawing/2014/main" id="{8D8D2F62-17CF-FD99-EE5C-B4E31CAF71AA}"/>
              </a:ext>
            </a:extLst>
          </p:cNvPr>
          <p:cNvSpPr>
            <a:spLocks noGrp="1"/>
          </p:cNvSpPr>
          <p:nvPr>
            <p:ph type="title"/>
          </p:nvPr>
        </p:nvSpPr>
        <p:spPr/>
        <p:txBody>
          <a:bodyPr/>
          <a:lstStyle/>
          <a:p>
            <a:r>
              <a:rPr lang="en-US" sz="2000" dirty="0"/>
              <a:t>Half-Wave Rectifier  with DC filter capacitor</a:t>
            </a:r>
            <a:endParaRPr lang="ru-RU" sz="2000" dirty="0"/>
          </a:p>
        </p:txBody>
      </p:sp>
    </p:spTree>
    <p:extLst>
      <p:ext uri="{BB962C8B-B14F-4D97-AF65-F5344CB8AC3E}">
        <p14:creationId xmlns:p14="http://schemas.microsoft.com/office/powerpoint/2010/main" val="76945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562634-D276-419A-B3DA-AC51AE2B5D8A}"/>
                  </a:ext>
                </a:extLst>
              </p:cNvPr>
              <p:cNvSpPr txBox="1"/>
              <p:nvPr/>
            </p:nvSpPr>
            <p:spPr>
              <a:xfrm>
                <a:off x="230318" y="1842689"/>
                <a:ext cx="4798881" cy="728854"/>
              </a:xfrm>
              <a:prstGeom prst="rect">
                <a:avLst/>
              </a:prstGeom>
              <a:solidFill>
                <a:schemeClr val="bg1"/>
              </a:solidFill>
            </p:spPr>
            <p:txBody>
              <a:bodyPr wrap="square">
                <a:spAutoFit/>
              </a:bodyPr>
              <a:lstStyle/>
              <a:p>
                <a14:m>
                  <m:oMath xmlns:m="http://schemas.openxmlformats.org/officeDocument/2006/math">
                    <m:sSub>
                      <m:sSubPr>
                        <m:ctrlPr>
                          <a:rPr lang="ru-RU" sz="14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𝐼</m:t>
                        </m:r>
                      </m:e>
                      <m:sub>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𝐿</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𝐴𝑉𝐺</m:t>
                            </m:r>
                          </m:sub>
                        </m:sSub>
                      </m:sub>
                    </m:sSub>
                  </m:oMath>
                </a14:m>
                <a:r>
                  <a:rPr lang="en-US" sz="1400" dirty="0">
                    <a:solidFill>
                      <a:schemeClr val="tx1">
                        <a:lumMod val="95000"/>
                        <a:lumOff val="5000"/>
                      </a:schemeClr>
                    </a:solidFill>
                  </a:rPr>
                  <a:t>=</a:t>
                </a:r>
                <a:r>
                  <a:rPr lang="ru-RU" sz="1400" dirty="0">
                    <a:solidFill>
                      <a:schemeClr val="tx1">
                        <a:lumMod val="95000"/>
                        <a:lumOff val="5000"/>
                      </a:schemeClr>
                    </a:solidFill>
                    <a:ea typeface="Cambria Math" panose="02040503050406030204" pitchFamily="18" charset="0"/>
                  </a:rPr>
                  <a:t> </a:t>
                </a:r>
                <a14:m>
                  <m:oMath xmlns:m="http://schemas.openxmlformats.org/officeDocument/2006/math">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1</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den>
                    </m:f>
                    <m:rad>
                      <m:radPr>
                        <m:degHide m:val="on"/>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radPr>
                      <m:deg/>
                      <m:e>
                        <m:nary>
                          <m:nary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naryPr>
                          <m:sub>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𝜽</m:t>
                            </m:r>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ub>
                          <m:sup>
                            <m:f>
                              <m:f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𝜽</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𝜔</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sup>
                          <m:e>
                            <m:f>
                              <m:f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smtClean="0">
                                    <a:solidFill>
                                      <a:schemeClr val="tx1">
                                        <a:lumMod val="95000"/>
                                        <a:lumOff val="5000"/>
                                      </a:schemeClr>
                                    </a:solidFill>
                                    <a:latin typeface="Cambria Math" panose="02040503050406030204" pitchFamily="18" charset="0"/>
                                    <a:ea typeface="Cambria Math" panose="02040503050406030204" pitchFamily="18" charset="0"/>
                                  </a:rPr>
                                  <m:t>1</m:t>
                                </m:r>
                              </m:num>
                              <m:den>
                                <m:sSub>
                                  <m:sSubPr>
                                    <m:ctrlPr>
                                      <a:rPr lang="en-US" sz="1400" b="1" i="1" smtClean="0">
                                        <a:solidFill>
                                          <a:srgbClr val="1643B9"/>
                                        </a:solidFill>
                                        <a:latin typeface="Cambria Math" panose="02040503050406030204" pitchFamily="18" charset="0"/>
                                        <a:ea typeface="Cambria Math" panose="02040503050406030204" pitchFamily="18" charset="0"/>
                                      </a:rPr>
                                    </m:ctrlPr>
                                  </m:sSubPr>
                                  <m:e>
                                    <m:r>
                                      <a:rPr lang="en-US" sz="1400" b="1" i="1" smtClean="0">
                                        <a:solidFill>
                                          <a:srgbClr val="1643B9"/>
                                        </a:solidFill>
                                        <a:latin typeface="Cambria Math" panose="02040503050406030204" pitchFamily="18" charset="0"/>
                                        <a:ea typeface="Cambria Math" panose="02040503050406030204" pitchFamily="18" charset="0"/>
                                      </a:rPr>
                                      <m:t>𝒓</m:t>
                                    </m:r>
                                  </m:e>
                                  <m:sub>
                                    <m:r>
                                      <a:rPr lang="en-US" sz="1400" b="1" i="1" smtClean="0">
                                        <a:solidFill>
                                          <a:srgbClr val="1643B9"/>
                                        </a:solidFill>
                                        <a:latin typeface="Cambria Math" panose="02040503050406030204" pitchFamily="18" charset="0"/>
                                        <a:ea typeface="Cambria Math" panose="02040503050406030204" pitchFamily="18" charset="0"/>
                                      </a:rPr>
                                      <m:t>𝑰𝑵</m:t>
                                    </m:r>
                                  </m:sub>
                                </m:sSub>
                              </m:den>
                            </m:f>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func>
                              <m:func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b="0" i="0" smtClean="0">
                                    <a:solidFill>
                                      <a:schemeClr val="tx1">
                                        <a:lumMod val="95000"/>
                                        <a:lumOff val="5000"/>
                                      </a:schemeClr>
                                    </a:solidFill>
                                    <a:latin typeface="Cambria Math" panose="02040503050406030204" pitchFamily="18" charset="0"/>
                                    <a:ea typeface="Cambria Math" panose="02040503050406030204" pitchFamily="18" charset="0"/>
                                  </a:rPr>
                                  <m:t>sin</m:t>
                                </m:r>
                              </m:fName>
                              <m:e>
                                <m:d>
                                  <m:d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𝜔</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𝑡</m:t>
                                    </m:r>
                                  </m:e>
                                </m:d>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r>
                                  <a:rPr lang="en-US" sz="1400" i="1">
                                    <a:solidFill>
                                      <a:schemeClr val="tx1">
                                        <a:lumMod val="95000"/>
                                        <a:lumOff val="5000"/>
                                      </a:schemeClr>
                                    </a:solidFill>
                                    <a:latin typeface="Cambria Math" panose="02040503050406030204" pitchFamily="18" charset="0"/>
                                    <a:ea typeface="Cambria Math" panose="02040503050406030204" pitchFamily="18" charset="0"/>
                                  </a:rPr>
                                  <m:t>)</m:t>
                                </m:r>
                              </m:e>
                            </m:func>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𝑑𝑡</m:t>
                            </m:r>
                          </m:e>
                        </m:nary>
                      </m:e>
                    </m:rad>
                    <m:r>
                      <a:rPr lang="en-US" sz="1400" b="0" i="0"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ru-RU" sz="1400" i="1">
                            <a:solidFill>
                              <a:schemeClr val="tx1">
                                <a:lumMod val="95000"/>
                                <a:lumOff val="5000"/>
                              </a:schemeClr>
                            </a:solidFill>
                            <a:latin typeface="Cambria Math" panose="02040503050406030204" pitchFamily="18" charset="0"/>
                          </a:rPr>
                        </m:ctrlPr>
                      </m:fPr>
                      <m:num>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num>
                      <m:den>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den>
                    </m:f>
                  </m:oMath>
                </a14:m>
                <a:endParaRPr lang="en-US" sz="1400" dirty="0">
                  <a:solidFill>
                    <a:schemeClr val="tx1">
                      <a:lumMod val="95000"/>
                      <a:lumOff val="5000"/>
                    </a:schemeClr>
                  </a:solidFill>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32562634-D276-419A-B3DA-AC51AE2B5D8A}"/>
                  </a:ext>
                </a:extLst>
              </p:cNvPr>
              <p:cNvSpPr txBox="1">
                <a:spLocks noRot="1" noChangeAspect="1" noMove="1" noResize="1" noEditPoints="1" noAdjustHandles="1" noChangeArrowheads="1" noChangeShapeType="1" noTextEdit="1"/>
              </p:cNvSpPr>
              <p:nvPr/>
            </p:nvSpPr>
            <p:spPr>
              <a:xfrm>
                <a:off x="230318" y="1842689"/>
                <a:ext cx="4798881" cy="728854"/>
              </a:xfrm>
              <a:prstGeom prst="rect">
                <a:avLst/>
              </a:prstGeom>
              <a:blipFill>
                <a:blip r:embed="rId3"/>
                <a:stretch>
                  <a:fillRect/>
                </a:stretch>
              </a:blipFill>
            </p:spPr>
            <p:txBody>
              <a:bodyPr/>
              <a:lstStyle/>
              <a:p>
                <a:r>
                  <a:rPr lang="ru-RU">
                    <a:noFill/>
                  </a:rPr>
                  <a:t> </a:t>
                </a:r>
              </a:p>
            </p:txBody>
          </p:sp>
        </mc:Fallback>
      </mc:AlternateContent>
      <p:sp>
        <p:nvSpPr>
          <p:cNvPr id="34" name="Заголовок 17">
            <a:extLst>
              <a:ext uri="{FF2B5EF4-FFF2-40B4-BE49-F238E27FC236}">
                <a16:creationId xmlns:a16="http://schemas.microsoft.com/office/drawing/2014/main" id="{27EEC71D-7414-4728-B335-62362800854E}"/>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B506B9E-A14D-4741-A234-B43B050F681A}"/>
                  </a:ext>
                </a:extLst>
              </p:cNvPr>
              <p:cNvSpPr txBox="1"/>
              <p:nvPr/>
            </p:nvSpPr>
            <p:spPr>
              <a:xfrm>
                <a:off x="142875" y="574413"/>
                <a:ext cx="4456758" cy="348044"/>
              </a:xfrm>
              <a:prstGeom prst="rect">
                <a:avLst/>
              </a:prstGeom>
              <a:noFill/>
            </p:spPr>
            <p:txBody>
              <a:bodyPr wrap="square">
                <a:spAutoFit/>
              </a:bodyPr>
              <a:lstStyle/>
              <a:p>
                <a14:m>
                  <m:oMath xmlns:m="http://schemas.openxmlformats.org/officeDocument/2006/math">
                    <m:sSub>
                      <m:sSubPr>
                        <m:ctrlPr>
                          <a:rPr lang="ru-RU" sz="1400" i="1" smtClean="0">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𝑣</m:t>
                        </m:r>
                      </m:e>
                      <m:sub>
                        <m:sSub>
                          <m:sSubPr>
                            <m:ctrlPr>
                              <a:rPr lang="en-US"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𝑅</m:t>
                            </m:r>
                          </m:e>
                          <m:sub>
                            <m:r>
                              <a:rPr lang="en-US" sz="1400" i="1">
                                <a:solidFill>
                                  <a:schemeClr val="tx1">
                                    <a:lumMod val="95000"/>
                                    <a:lumOff val="5000"/>
                                  </a:schemeClr>
                                </a:solidFill>
                                <a:latin typeface="Cambria Math" panose="02040503050406030204" pitchFamily="18" charset="0"/>
                              </a:rPr>
                              <m:t>𝐿</m:t>
                            </m:r>
                          </m:sub>
                        </m:sSub>
                      </m:sub>
                    </m:sSub>
                    <m:r>
                      <a:rPr lang="en-US" sz="1400" i="1">
                        <a:solidFill>
                          <a:schemeClr val="tx1">
                            <a:lumMod val="95000"/>
                            <a:lumOff val="5000"/>
                          </a:schemeClr>
                        </a:solidFill>
                        <a:latin typeface="Cambria Math" panose="02040503050406030204" pitchFamily="18" charset="0"/>
                      </a:rPr>
                      <m:t>(</m:t>
                    </m:r>
                    <m:r>
                      <a:rPr lang="en-US" sz="1400" i="1">
                        <a:solidFill>
                          <a:schemeClr val="tx1">
                            <a:lumMod val="95000"/>
                            <a:lumOff val="5000"/>
                          </a:schemeClr>
                        </a:solidFill>
                        <a:latin typeface="Cambria Math" panose="02040503050406030204" pitchFamily="18" charset="0"/>
                      </a:rPr>
                      <m:t>𝑡</m:t>
                    </m:r>
                    <m:r>
                      <a:rPr lang="en-US" sz="1400" i="1">
                        <a:solidFill>
                          <a:schemeClr val="tx1">
                            <a:lumMod val="95000"/>
                            <a:lumOff val="5000"/>
                          </a:schemeClr>
                        </a:solidFill>
                        <a:latin typeface="Cambria Math" panose="02040503050406030204" pitchFamily="18" charset="0"/>
                      </a:rPr>
                      <m:t>)</m:t>
                    </m:r>
                    <m:r>
                      <a:rPr lang="ru-RU" sz="1400">
                        <a:solidFill>
                          <a:schemeClr val="tx1">
                            <a:lumMod val="95000"/>
                            <a:lumOff val="5000"/>
                          </a:schemeClr>
                        </a:solidFill>
                        <a:latin typeface="Cambria Math" panose="02040503050406030204" pitchFamily="18" charset="0"/>
                      </a:rPr>
                      <m:t>=</m:t>
                    </m:r>
                  </m:oMath>
                </a14:m>
                <a:r>
                  <a:rPr lang="ru-RU" sz="1400" dirty="0">
                    <a:solidFill>
                      <a:schemeClr val="tx1">
                        <a:lumMod val="95000"/>
                        <a:lumOff val="5000"/>
                      </a:schemeClr>
                    </a:solidFill>
                  </a:rPr>
                  <a:t> </a:t>
                </a:r>
                <a14:m>
                  <m:oMath xmlns:m="http://schemas.openxmlformats.org/officeDocument/2006/math">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oMath>
                </a14:m>
                <a:r>
                  <a:rPr lang="ru-RU" sz="1400" dirty="0">
                    <a:solidFill>
                      <a:schemeClr val="tx1">
                        <a:lumMod val="95000"/>
                        <a:lumOff val="5000"/>
                      </a:schemeClr>
                    </a:solidFill>
                  </a:rPr>
                  <a:t>+ </a:t>
                </a:r>
                <a14:m>
                  <m:oMath xmlns:m="http://schemas.openxmlformats.org/officeDocument/2006/math">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𝑣</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en-US" sz="1400" i="1">
                                <a:solidFill>
                                  <a:schemeClr val="tx1">
                                    <a:lumMod val="95000"/>
                                    <a:lumOff val="5000"/>
                                  </a:schemeClr>
                                </a:solidFill>
                                <a:latin typeface="Cambria Math" panose="02040503050406030204" pitchFamily="18" charset="0"/>
                              </a:rPr>
                              <m:t>~  </m:t>
                            </m:r>
                          </m:sub>
                        </m:sSub>
                      </m:sub>
                    </m:sSub>
                    <m:r>
                      <a:rPr lang="en-US" sz="1400" i="1">
                        <a:solidFill>
                          <a:schemeClr val="tx1">
                            <a:lumMod val="95000"/>
                            <a:lumOff val="5000"/>
                          </a:schemeClr>
                        </a:solidFill>
                        <a:latin typeface="Cambria Math" panose="02040503050406030204" pitchFamily="18" charset="0"/>
                      </a:rPr>
                      <m:t>(</m:t>
                    </m:r>
                    <m:r>
                      <a:rPr lang="en-US" sz="1400" i="1">
                        <a:solidFill>
                          <a:schemeClr val="tx1">
                            <a:lumMod val="95000"/>
                            <a:lumOff val="5000"/>
                          </a:schemeClr>
                        </a:solidFill>
                        <a:latin typeface="Cambria Math" panose="02040503050406030204" pitchFamily="18" charset="0"/>
                      </a:rPr>
                      <m:t>𝑡</m:t>
                    </m:r>
                    <m:r>
                      <a:rPr lang="en-US" sz="1400" i="1">
                        <a:solidFill>
                          <a:schemeClr val="tx1">
                            <a:lumMod val="95000"/>
                            <a:lumOff val="5000"/>
                          </a:schemeClr>
                        </a:solidFill>
                        <a:latin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sSub>
                      </m:sub>
                    </m:sSub>
                  </m:oMath>
                </a14:m>
                <a:r>
                  <a:rPr lang="en-US" sz="1400" dirty="0">
                    <a:solidFill>
                      <a:schemeClr val="tx1">
                        <a:lumMod val="95000"/>
                        <a:lumOff val="5000"/>
                      </a:schemeClr>
                    </a:solidFill>
                  </a:rPr>
                  <a:t>=const</a:t>
                </a:r>
              </a:p>
            </p:txBody>
          </p:sp>
        </mc:Choice>
        <mc:Fallback xmlns="">
          <p:sp>
            <p:nvSpPr>
              <p:cNvPr id="30" name="TextBox 29">
                <a:extLst>
                  <a:ext uri="{FF2B5EF4-FFF2-40B4-BE49-F238E27FC236}">
                    <a16:creationId xmlns:a16="http://schemas.microsoft.com/office/drawing/2014/main" id="{7B506B9E-A14D-4741-A234-B43B050F681A}"/>
                  </a:ext>
                </a:extLst>
              </p:cNvPr>
              <p:cNvSpPr txBox="1">
                <a:spLocks noRot="1" noChangeAspect="1" noMove="1" noResize="1" noEditPoints="1" noAdjustHandles="1" noChangeArrowheads="1" noChangeShapeType="1" noTextEdit="1"/>
              </p:cNvSpPr>
              <p:nvPr/>
            </p:nvSpPr>
            <p:spPr>
              <a:xfrm>
                <a:off x="142875" y="574413"/>
                <a:ext cx="4456758" cy="348044"/>
              </a:xfrm>
              <a:prstGeom prst="rect">
                <a:avLst/>
              </a:prstGeom>
              <a:blipFill>
                <a:blip r:embed="rId4"/>
                <a:stretch>
                  <a:fillRect t="-1754" b="-8772"/>
                </a:stretch>
              </a:blipFill>
            </p:spPr>
            <p:txBody>
              <a:bodyPr/>
              <a:lstStyle/>
              <a:p>
                <a:r>
                  <a:rPr lang="ru-RU">
                    <a:noFill/>
                  </a:rPr>
                  <a:t> </a:t>
                </a:r>
              </a:p>
            </p:txBody>
          </p:sp>
        </mc:Fallback>
      </mc:AlternateContent>
      <p:grpSp>
        <p:nvGrpSpPr>
          <p:cNvPr id="27" name="Группа 26">
            <a:extLst>
              <a:ext uri="{FF2B5EF4-FFF2-40B4-BE49-F238E27FC236}">
                <a16:creationId xmlns:a16="http://schemas.microsoft.com/office/drawing/2014/main" id="{52A3F303-8D07-461F-A5A9-2554E7046F50}"/>
              </a:ext>
            </a:extLst>
          </p:cNvPr>
          <p:cNvGrpSpPr/>
          <p:nvPr/>
        </p:nvGrpSpPr>
        <p:grpSpPr>
          <a:xfrm>
            <a:off x="94063" y="886298"/>
            <a:ext cx="4893075" cy="944297"/>
            <a:chOff x="94063" y="886298"/>
            <a:chExt cx="4893075" cy="944297"/>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B9C6699-9A1A-48E6-908F-8F6D9A1A4C86}"/>
                    </a:ext>
                  </a:extLst>
                </p:cNvPr>
                <p:cNvSpPr txBox="1"/>
                <p:nvPr/>
              </p:nvSpPr>
              <p:spPr>
                <a:xfrm>
                  <a:off x="2281458" y="886298"/>
                  <a:ext cx="2705680" cy="944297"/>
                </a:xfrm>
                <a:prstGeom prst="rect">
                  <a:avLst/>
                </a:prstGeom>
                <a:noFill/>
              </p:spPr>
              <p:txBody>
                <a:bodyPr wrap="square">
                  <a:spAutoFit/>
                </a:bodyPr>
                <a:lstStyle/>
                <a:p>
                  <a:r>
                    <a:rPr lang="en-US" sz="1400" dirty="0">
                      <a:solidFill>
                        <a:schemeClr val="tx1">
                          <a:lumMod val="95000"/>
                          <a:lumOff val="5000"/>
                        </a:schemeClr>
                      </a:solidFill>
                      <a:latin typeface="Cambria Math" panose="02040503050406030204" pitchFamily="18" charset="0"/>
                      <a:ea typeface="Cambria Math" panose="02040503050406030204" pitchFamily="18" charset="0"/>
                    </a:rPr>
                    <a:t>Average diode current</a:t>
                  </a:r>
                  <a:r>
                    <a:rPr lang="ru-RU" sz="1400" dirty="0">
                      <a:solidFill>
                        <a:schemeClr val="tx1">
                          <a:lumMod val="95000"/>
                          <a:lumOff val="5000"/>
                        </a:schemeClr>
                      </a:solidFill>
                      <a:latin typeface="Cambria Math" panose="02040503050406030204" pitchFamily="18" charset="0"/>
                      <a:ea typeface="Cambria Math" panose="02040503050406030204" pitchFamily="18" charset="0"/>
                    </a:rPr>
                    <a:t>:</a:t>
                  </a:r>
                  <a:endParaRPr lang="en-US" sz="1400" dirty="0">
                    <a:solidFill>
                      <a:schemeClr val="tx1">
                        <a:lumMod val="95000"/>
                        <a:lumOff val="5000"/>
                      </a:schemeClr>
                    </a:solidFill>
                    <a:latin typeface="Cambria Math" panose="02040503050406030204" pitchFamily="18" charset="0"/>
                    <a:ea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𝐼</m:t>
                            </m:r>
                          </m:e>
                          <m:sub>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𝐿</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𝐴𝑉𝐺</m:t>
                                </m:r>
                              </m:sub>
                            </m:sSub>
                          </m:sub>
                        </m:sSub>
                        <m:r>
                          <a:rPr lang="ru-RU" sz="1400" b="0" i="0"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4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𝐼</m:t>
                            </m:r>
                          </m:e>
                          <m:sub>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𝑉𝐷</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𝐴𝑉𝐺</m:t>
                                </m:r>
                              </m:sub>
                            </m:sSub>
                          </m:sub>
                        </m:sSub>
                        <m:r>
                          <a:rPr lang="ru-RU" sz="1400" b="0" i="0"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1</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den>
                        </m:f>
                        <m:rad>
                          <m:radPr>
                            <m:degHide m:val="on"/>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radPr>
                          <m:deg/>
                          <m:e>
                            <m:nary>
                              <m:nary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naryPr>
                              <m:sub>
                                <m:r>
                                  <m:rPr>
                                    <m:brk m:alnAt="23"/>
                                  </m:rPr>
                                  <a:rPr lang="en-US" sz="1400" i="1">
                                    <a:solidFill>
                                      <a:schemeClr val="tx1">
                                        <a:lumMod val="95000"/>
                                        <a:lumOff val="5000"/>
                                      </a:schemeClr>
                                    </a:solidFill>
                                    <a:latin typeface="Cambria Math" panose="02040503050406030204" pitchFamily="18" charset="0"/>
                                    <a:ea typeface="Cambria Math" panose="02040503050406030204" pitchFamily="18" charset="0"/>
                                  </a:rPr>
                                  <m:t>0</m:t>
                                </m:r>
                              </m:sub>
                              <m:sup>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sup>
                              <m:e>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𝐼</m:t>
                                    </m:r>
                                  </m:e>
                                  <m:sub>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𝑉𝐷</m:t>
                                    </m:r>
                                  </m:sub>
                                </m:sSub>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𝑑𝑡</m:t>
                                </m:r>
                              </m:e>
                            </m:nary>
                          </m:e>
                        </m:rad>
                      </m:oMath>
                    </m:oMathPara>
                  </a14:m>
                  <a:endParaRPr lang="ru-RU" dirty="0">
                    <a:solidFill>
                      <a:schemeClr val="tx1">
                        <a:lumMod val="95000"/>
                        <a:lumOff val="5000"/>
                      </a:schemeClr>
                    </a:solidFill>
                  </a:endParaRPr>
                </a:p>
              </p:txBody>
            </p:sp>
          </mc:Choice>
          <mc:Fallback xmlns="">
            <p:sp>
              <p:nvSpPr>
                <p:cNvPr id="39" name="TextBox 38">
                  <a:extLst>
                    <a:ext uri="{FF2B5EF4-FFF2-40B4-BE49-F238E27FC236}">
                      <a16:creationId xmlns:a16="http://schemas.microsoft.com/office/drawing/2014/main" id="{3B9C6699-9A1A-48E6-908F-8F6D9A1A4C86}"/>
                    </a:ext>
                  </a:extLst>
                </p:cNvPr>
                <p:cNvSpPr txBox="1">
                  <a:spLocks noRot="1" noChangeAspect="1" noMove="1" noResize="1" noEditPoints="1" noAdjustHandles="1" noChangeArrowheads="1" noChangeShapeType="1" noTextEdit="1"/>
                </p:cNvSpPr>
                <p:nvPr/>
              </p:nvSpPr>
              <p:spPr>
                <a:xfrm>
                  <a:off x="2281458" y="886298"/>
                  <a:ext cx="2705680" cy="944297"/>
                </a:xfrm>
                <a:prstGeom prst="rect">
                  <a:avLst/>
                </a:prstGeom>
                <a:blipFill>
                  <a:blip r:embed="rId5"/>
                  <a:stretch>
                    <a:fillRect l="-676" t="-12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77296C-6207-4415-B265-0E0EB00C535D}"/>
                    </a:ext>
                  </a:extLst>
                </p:cNvPr>
                <p:cNvSpPr txBox="1"/>
                <p:nvPr/>
              </p:nvSpPr>
              <p:spPr>
                <a:xfrm>
                  <a:off x="94063" y="921242"/>
                  <a:ext cx="2277191" cy="809709"/>
                </a:xfrm>
                <a:prstGeom prst="rect">
                  <a:avLst/>
                </a:prstGeom>
                <a:noFill/>
              </p:spPr>
              <p:txBody>
                <a:bodyPr wrap="square">
                  <a:spAutoFit/>
                </a:bodyPr>
                <a:lstStyle/>
                <a:p>
                  <a:r>
                    <a:rPr lang="en-US" sz="1400" dirty="0">
                      <a:solidFill>
                        <a:schemeClr val="tx1">
                          <a:lumMod val="95000"/>
                          <a:lumOff val="5000"/>
                        </a:schemeClr>
                      </a:solidFill>
                      <a:latin typeface="Cambria Math" panose="02040503050406030204" pitchFamily="18" charset="0"/>
                      <a:ea typeface="Cambria Math" panose="02040503050406030204" pitchFamily="18" charset="0"/>
                    </a:rPr>
                    <a:t>Diode voltage</a:t>
                  </a:r>
                  <a:r>
                    <a:rPr lang="ru-RU" sz="1400" dirty="0">
                      <a:solidFill>
                        <a:schemeClr val="tx1">
                          <a:lumMod val="95000"/>
                          <a:lumOff val="5000"/>
                        </a:schemeClr>
                      </a:solidFill>
                      <a:latin typeface="Cambria Math" panose="02040503050406030204" pitchFamily="18" charset="0"/>
                      <a:ea typeface="Cambria Math" panose="02040503050406030204" pitchFamily="18" charset="0"/>
                    </a:rPr>
                    <a:t>:</a:t>
                  </a:r>
                  <a:endParaRPr lang="en-US" sz="1400" dirty="0">
                    <a:solidFill>
                      <a:schemeClr val="tx1">
                        <a:lumMod val="95000"/>
                        <a:lumOff val="5000"/>
                      </a:schemeClr>
                    </a:solidFill>
                    <a:latin typeface="Cambria Math" panose="02040503050406030204" pitchFamily="18" charset="0"/>
                    <a:ea typeface="Cambria Math" panose="02040503050406030204" pitchFamily="18" charset="0"/>
                  </a:endParaRPr>
                </a:p>
                <a:p>
                  <a:endParaRPr lang="en-US" sz="1600" i="1" dirty="0">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𝑣</m:t>
                            </m:r>
                          </m:e>
                          <m:sub>
                            <m:r>
                              <a:rPr lang="en-US" sz="1400" b="0" i="1" smtClean="0">
                                <a:solidFill>
                                  <a:schemeClr val="tx1">
                                    <a:lumMod val="95000"/>
                                    <a:lumOff val="5000"/>
                                  </a:schemeClr>
                                </a:solidFill>
                                <a:latin typeface="Cambria Math" panose="02040503050406030204" pitchFamily="18" charset="0"/>
                              </a:rPr>
                              <m:t>𝑉𝐷</m:t>
                            </m:r>
                          </m:sub>
                        </m:sSub>
                        <m:d>
                          <m:dPr>
                            <m:ctrlPr>
                              <a:rPr lang="en-US" sz="1400" b="0" i="1">
                                <a:solidFill>
                                  <a:schemeClr val="tx1">
                                    <a:lumMod val="95000"/>
                                    <a:lumOff val="5000"/>
                                  </a:schemeClr>
                                </a:solidFill>
                                <a:latin typeface="Cambria Math" panose="02040503050406030204" pitchFamily="18" charset="0"/>
                              </a:rPr>
                            </m:ctrlPr>
                          </m:dPr>
                          <m:e>
                            <m:r>
                              <a:rPr lang="en-US" sz="1400" i="1">
                                <a:solidFill>
                                  <a:schemeClr val="tx1">
                                    <a:lumMod val="95000"/>
                                    <a:lumOff val="5000"/>
                                  </a:schemeClr>
                                </a:solidFill>
                                <a:latin typeface="Cambria Math" panose="02040503050406030204" pitchFamily="18" charset="0"/>
                              </a:rPr>
                              <m:t>𝑡</m:t>
                            </m:r>
                          </m:e>
                        </m:d>
                        <m:r>
                          <a:rPr lang="ru-RU" sz="1400">
                            <a:solidFill>
                              <a:schemeClr val="tx1">
                                <a:lumMod val="95000"/>
                                <a:lumOff val="5000"/>
                              </a:schemeClr>
                            </a:solidFill>
                            <a:latin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𝑣</m:t>
                            </m:r>
                          </m:e>
                          <m:sub>
                            <m:r>
                              <a:rPr lang="en-US" sz="1400" i="1">
                                <a:solidFill>
                                  <a:schemeClr val="tx1">
                                    <a:lumMod val="95000"/>
                                    <a:lumOff val="5000"/>
                                  </a:schemeClr>
                                </a:solidFill>
                                <a:latin typeface="Cambria Math" panose="02040503050406030204" pitchFamily="18" charset="0"/>
                              </a:rPr>
                              <m:t>𝑠</m:t>
                            </m:r>
                          </m:sub>
                        </m:sSub>
                        <m:d>
                          <m:dPr>
                            <m:ctrlPr>
                              <a:rPr lang="en-US" sz="1400" i="1">
                                <a:solidFill>
                                  <a:schemeClr val="tx1">
                                    <a:lumMod val="95000"/>
                                    <a:lumOff val="5000"/>
                                  </a:schemeClr>
                                </a:solidFill>
                                <a:latin typeface="Cambria Math" panose="02040503050406030204" pitchFamily="18" charset="0"/>
                              </a:rPr>
                            </m:ctrlPr>
                          </m:dPr>
                          <m:e>
                            <m:r>
                              <a:rPr lang="en-US" sz="1400" i="1">
                                <a:solidFill>
                                  <a:schemeClr val="tx1">
                                    <a:lumMod val="95000"/>
                                    <a:lumOff val="5000"/>
                                  </a:schemeClr>
                                </a:solidFill>
                                <a:latin typeface="Cambria Math" panose="02040503050406030204" pitchFamily="18" charset="0"/>
                              </a:rPr>
                              <m:t>𝑡</m:t>
                            </m:r>
                          </m:e>
                        </m:d>
                        <m:r>
                          <a:rPr lang="ru-RU" sz="1400" b="0" i="1" smtClean="0">
                            <a:solidFill>
                              <a:schemeClr val="tx1">
                                <a:lumMod val="95000"/>
                                <a:lumOff val="5000"/>
                              </a:schemeClr>
                            </a:solidFill>
                            <a:latin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oMath>
                    </m:oMathPara>
                  </a14:m>
                  <a:endParaRPr lang="en-US" sz="1800" dirty="0">
                    <a:solidFill>
                      <a:schemeClr val="tx1">
                        <a:lumMod val="95000"/>
                        <a:lumOff val="5000"/>
                      </a:schemeClr>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9577296C-6207-4415-B265-0E0EB00C535D}"/>
                    </a:ext>
                  </a:extLst>
                </p:cNvPr>
                <p:cNvSpPr txBox="1">
                  <a:spLocks noRot="1" noChangeAspect="1" noMove="1" noResize="1" noEditPoints="1" noAdjustHandles="1" noChangeArrowheads="1" noChangeShapeType="1" noTextEdit="1"/>
                </p:cNvSpPr>
                <p:nvPr/>
              </p:nvSpPr>
              <p:spPr>
                <a:xfrm>
                  <a:off x="94063" y="921242"/>
                  <a:ext cx="2277191" cy="809709"/>
                </a:xfrm>
                <a:prstGeom prst="rect">
                  <a:avLst/>
                </a:prstGeom>
                <a:blipFill>
                  <a:blip r:embed="rId6"/>
                  <a:stretch>
                    <a:fillRect l="-802" t="-2256"/>
                  </a:stretch>
                </a:blipFill>
              </p:spPr>
              <p:txBody>
                <a:bodyPr/>
                <a:lstStyle/>
                <a:p>
                  <a:r>
                    <a:rPr lang="ru-RU">
                      <a:noFill/>
                    </a:rPr>
                    <a:t> </a:t>
                  </a:r>
                </a:p>
              </p:txBody>
            </p:sp>
          </mc:Fallback>
        </mc:AlternateContent>
        <p:cxnSp>
          <p:nvCxnSpPr>
            <p:cNvPr id="4" name="Прямая соединительная линия 3">
              <a:extLst>
                <a:ext uri="{FF2B5EF4-FFF2-40B4-BE49-F238E27FC236}">
                  <a16:creationId xmlns:a16="http://schemas.microsoft.com/office/drawing/2014/main" id="{B880EE48-CA5B-49D0-BDAD-B97A7D81E055}"/>
                </a:ext>
              </a:extLst>
            </p:cNvPr>
            <p:cNvCxnSpPr>
              <a:cxnSpLocks/>
            </p:cNvCxnSpPr>
            <p:nvPr/>
          </p:nvCxnSpPr>
          <p:spPr>
            <a:xfrm>
              <a:off x="2197885" y="941870"/>
              <a:ext cx="0" cy="842241"/>
            </a:xfrm>
            <a:prstGeom prst="line">
              <a:avLst/>
            </a:prstGeom>
            <a:ln>
              <a:solidFill>
                <a:srgbClr val="F10B44"/>
              </a:solidFill>
            </a:ln>
            <a:effectLst/>
          </p:spPr>
          <p:style>
            <a:lnRef idx="2">
              <a:schemeClr val="accent1"/>
            </a:lnRef>
            <a:fillRef idx="0">
              <a:schemeClr val="accent1"/>
            </a:fillRef>
            <a:effectRef idx="1">
              <a:schemeClr val="accent1"/>
            </a:effectRef>
            <a:fontRef idx="minor">
              <a:schemeClr val="tx1"/>
            </a:fontRef>
          </p:style>
        </p:cxnSp>
      </p:grpSp>
      <p:cxnSp>
        <p:nvCxnSpPr>
          <p:cNvPr id="8" name="Соединитель: уступ 7">
            <a:extLst>
              <a:ext uri="{FF2B5EF4-FFF2-40B4-BE49-F238E27FC236}">
                <a16:creationId xmlns:a16="http://schemas.microsoft.com/office/drawing/2014/main" id="{4086E49F-6FD4-4E4E-9C90-20480EEB116D}"/>
              </a:ext>
            </a:extLst>
          </p:cNvPr>
          <p:cNvCxnSpPr>
            <a:cxnSpLocks/>
            <a:stCxn id="39" idx="3"/>
            <a:endCxn id="41" idx="1"/>
          </p:cNvCxnSpPr>
          <p:nvPr/>
        </p:nvCxnSpPr>
        <p:spPr>
          <a:xfrm flipH="1">
            <a:off x="230318" y="1358447"/>
            <a:ext cx="4756820" cy="848669"/>
          </a:xfrm>
          <a:prstGeom prst="bentConnector5">
            <a:avLst>
              <a:gd name="adj1" fmla="val -1482"/>
              <a:gd name="adj2" fmla="val 56346"/>
              <a:gd name="adj3" fmla="val 103794"/>
            </a:avLst>
          </a:prstGeom>
          <a:ln>
            <a:solidFill>
              <a:srgbClr val="EC0B43"/>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39B39DF-3F51-4B9A-95E7-911ABC2296AC}"/>
                  </a:ext>
                </a:extLst>
              </p:cNvPr>
              <p:cNvSpPr txBox="1"/>
              <p:nvPr/>
            </p:nvSpPr>
            <p:spPr>
              <a:xfrm>
                <a:off x="197738" y="2446050"/>
                <a:ext cx="7265444" cy="2650534"/>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Where </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t>𝑟</m:t>
                        </m:r>
                      </m:e>
                      <m:sub>
                        <m:r>
                          <a:rPr kumimoji="0" lang="en-US" sz="1400" b="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t>𝐼𝑁</m:t>
                        </m:r>
                      </m:sub>
                    </m:sSub>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a:t>
                </a:r>
                <a:r>
                  <a:rPr kumimoji="0" lang="en-US" sz="1400" i="0" u="none" strike="noStrike" kern="1200" cap="none" spc="0" normalizeH="0" baseline="0" noProof="0" dirty="0">
                    <a:ln>
                      <a:noFill/>
                    </a:ln>
                    <a:solidFill>
                      <a:prstClr val="black">
                        <a:lumMod val="95000"/>
                        <a:lumOff val="5000"/>
                      </a:prstClr>
                    </a:solidFill>
                    <a:effectLst/>
                    <a:uLnTx/>
                    <a:uFillTx/>
                    <a:latin typeface="Calibri"/>
                    <a:ea typeface="Cambria Math" panose="02040503050406030204" pitchFamily="18" charset="0"/>
                    <a:cs typeface="+mn-cs"/>
                  </a:rPr>
                  <a:t> </a:t>
                </a:r>
                <a14:m>
                  <m:oMath xmlns:m="http://schemas.openxmlformats.org/officeDocument/2006/math">
                    <m:sSub>
                      <m:sSubPr>
                        <m:ctrlPr>
                          <a:rPr kumimoji="0" lang="en-US" sz="140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𝑟</m:t>
                        </m:r>
                      </m:e>
                      <m:sub>
                        <m:r>
                          <a:rPr kumimoji="0" lang="en-US" sz="14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𝑉𝐷</m:t>
                        </m:r>
                      </m:sub>
                    </m:s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Cambria Math" panose="02040503050406030204" pitchFamily="18" charset="0"/>
                    <a:cs typeface="+mn-cs"/>
                  </a:rPr>
                  <a:t> </a:t>
                </a:r>
                <a14:m>
                  <m:oMath xmlns:m="http://schemas.openxmlformats.org/officeDocument/2006/math">
                    <m:sSub>
                      <m:sSubPr>
                        <m:ctrlPr>
                          <a:rPr kumimoji="0" lang="en-US" sz="140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𝑟</m:t>
                        </m:r>
                      </m:e>
                      <m:sub>
                        <m:sSub>
                          <m:sSubPr>
                            <m:ctrlPr>
                              <a:rPr kumimoji="0" lang="en-US" sz="140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𝑉</m:t>
                            </m:r>
                          </m:e>
                          <m:sub>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𝑆</m:t>
                            </m:r>
                          </m:sub>
                        </m:sSub>
                      </m:sub>
                    </m:sSub>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 </m:t>
                    </m:r>
                  </m:oMath>
                </a14:m>
                <a:r>
                  <a:rPr kumimoji="0" lang="en-US" sz="1400" i="0" u="none" strike="noStrike" kern="1200" cap="none" spc="0" normalizeH="0" baseline="0" noProof="0" dirty="0">
                    <a:ln>
                      <a:noFill/>
                    </a:ln>
                    <a:solidFill>
                      <a:srgbClr val="1643B9"/>
                    </a:solidFill>
                    <a:effectLst/>
                    <a:uLnTx/>
                    <a:uFillTx/>
                    <a:latin typeface="Calibri"/>
                    <a:ea typeface="+mn-ea"/>
                    <a:cs typeface="+mn-cs"/>
                  </a:rPr>
                  <a:t>input resistance of the rectifier</a:t>
                </a:r>
                <a:r>
                  <a:rPr kumimoji="0" lang="ru-RU" sz="1400" i="0" u="none" strike="noStrike" kern="1200" cap="none" spc="0" normalizeH="0" baseline="0" noProof="0" dirty="0">
                    <a:ln>
                      <a:noFill/>
                    </a:ln>
                    <a:solidFill>
                      <a:srgbClr val="1643B9"/>
                    </a:solidFill>
                    <a:effectLst/>
                    <a:uLnTx/>
                    <a:uFillTx/>
                    <a:latin typeface="Calibri"/>
                    <a:cs typeface="+mn-cs"/>
                  </a:rPr>
                  <a:t> </a:t>
                </a:r>
                <a:endParaRPr kumimoji="0" lang="en-US" sz="1400" i="1" u="none" strike="noStrike" kern="1200" cap="none" spc="0" normalizeH="0" baseline="0" noProof="0" dirty="0">
                  <a:ln>
                    <a:noFill/>
                  </a:ln>
                  <a:solidFill>
                    <a:srgbClr val="1643B9"/>
                  </a:solidFill>
                  <a:effectLst/>
                  <a:uLnTx/>
                  <a:uFillTx/>
                  <a:latin typeface="Cambria Math" panose="02040503050406030204" pitchFamily="18" charset="0"/>
                  <a:ea typeface="Cambria Math"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𝑟</m:t>
                        </m:r>
                      </m:e>
                      <m:sub>
                        <m:r>
                          <a:rPr kumimoji="0" lang="en-US" sz="14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𝑉𝐷</m:t>
                        </m:r>
                      </m:sub>
                    </m:sSub>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r>
                  <a:rPr kumimoji="0" lang="en-US" sz="1400" i="0" u="none" strike="noStrike" kern="1200" cap="none" spc="0" normalizeH="0" baseline="0" noProof="0" dirty="0">
                    <a:ln>
                      <a:noFill/>
                    </a:ln>
                    <a:solidFill>
                      <a:srgbClr val="00B050"/>
                    </a:solidFill>
                    <a:effectLst/>
                    <a:uLnTx/>
                    <a:uFillTx/>
                    <a:latin typeface="Calibri"/>
                    <a:ea typeface="+mn-ea"/>
                    <a:cs typeface="+mn-cs"/>
                  </a:rPr>
                  <a:t>diode resistance</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𝑟</m:t>
                        </m:r>
                      </m:e>
                      <m:sub>
                        <m:sSub>
                          <m:sSubPr>
                            <m:ctrlPr>
                              <a:rPr kumimoji="0" lang="en-US" sz="140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𝑉</m:t>
                            </m:r>
                          </m:e>
                          <m:sub>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𝑆</m:t>
                            </m:r>
                          </m:sub>
                        </m:sSub>
                      </m:sub>
                    </m:sSub>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r>
                  <a:rPr kumimoji="0" lang="en-US" sz="1400" i="0" u="none" strike="noStrike" kern="1200" cap="none" spc="0" normalizeH="0" baseline="0" noProof="0" dirty="0">
                    <a:ln>
                      <a:noFill/>
                    </a:ln>
                    <a:solidFill>
                      <a:srgbClr val="0070C0"/>
                    </a:solidFill>
                    <a:effectLst/>
                    <a:uLnTx/>
                    <a:uFillTx/>
                    <a:latin typeface="Calibri"/>
                    <a:ea typeface="+mn-ea"/>
                    <a:cs typeface="+mn-cs"/>
                  </a:rPr>
                  <a:t>voltage source resistance</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cs typeface="+mn-cs"/>
                      </a:rPr>
                      <m:t>𝑡</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𝜋</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𝑇</m:t>
                        </m:r>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cs typeface="+mn-cs"/>
                      </a:rPr>
                      <m:t>𝑡</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Cambria Math" panose="02040503050406030204" pitchFamily="18" charset="0"/>
                    <a:cs typeface="+mn-cs"/>
                  </a:rPr>
                  <a:t>	</a:t>
                </a:r>
                <a14:m>
                  <m:oMath xmlns:m="http://schemas.openxmlformats.org/officeDocument/2006/math">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 </m:t>
                    </m:r>
                  </m:oMath>
                </a14:m>
                <a:r>
                  <a:rPr kumimoji="0" lang="en-US" sz="1400" i="0" u="none" strike="noStrike" kern="1200" cap="none" spc="0" normalizeH="0" baseline="0" noProof="0" dirty="0">
                    <a:ln>
                      <a:noFill/>
                    </a:ln>
                    <a:solidFill>
                      <a:srgbClr val="FF0000"/>
                    </a:solidFill>
                    <a:effectLst/>
                    <a:uLnTx/>
                    <a:uFillTx/>
                    <a:latin typeface="Calibri"/>
                    <a:ea typeface="+mn-ea"/>
                    <a:cs typeface="+mn-cs"/>
                  </a:rPr>
                  <a:t>angle of diode open state</a:t>
                </a:r>
              </a:p>
              <a:p>
                <a:pPr lvl="0">
                  <a:defRPr/>
                </a:pPr>
                <a14:m>
                  <m:oMath xmlns:m="http://schemas.openxmlformats.org/officeDocument/2006/math">
                    <m:r>
                      <a:rPr kumimoji="0" lang="en-US" sz="1400" b="0" i="1" u="none" strike="noStrike" kern="1200" cap="none" spc="0" normalizeH="0" baseline="0" noProof="0" smtClean="0">
                        <a:ln>
                          <a:noFill/>
                        </a:ln>
                        <a:solidFill>
                          <a:srgbClr val="B20000"/>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rgbClr val="B20000"/>
                        </a:solidFill>
                        <a:effectLst/>
                        <a:uLnTx/>
                        <a:uFillTx/>
                        <a:latin typeface="Cambria Math" panose="02040503050406030204" pitchFamily="18" charset="0"/>
                        <a:ea typeface="Cambria Math" panose="02040503050406030204" pitchFamily="18" charset="0"/>
                        <a:cs typeface="+mn-cs"/>
                      </a:rPr>
                      <m:t>𝑡</m:t>
                    </m:r>
                  </m:oMath>
                </a14:m>
                <a:r>
                  <a:rPr kumimoji="0" lang="en-US" sz="1400" i="0" u="none" strike="noStrike" kern="1200" cap="none" spc="0" normalizeH="0" baseline="0" noProof="0" dirty="0">
                    <a:ln>
                      <a:noFill/>
                    </a:ln>
                    <a:solidFill>
                      <a:srgbClr val="B20000"/>
                    </a:solidFill>
                    <a:effectLst/>
                    <a:uLnTx/>
                    <a:uFillTx/>
                    <a:latin typeface="Calibri"/>
                    <a:ea typeface="+mn-ea"/>
                    <a:cs typeface="+mn-cs"/>
                  </a:rPr>
                  <a:t> 				</a:t>
                </a:r>
                <a14:m>
                  <m:oMath xmlns:m="http://schemas.openxmlformats.org/officeDocument/2006/math">
                    <m:r>
                      <a:rPr lang="en-US" sz="1400" b="0" smtClean="0">
                        <a:solidFill>
                          <a:prstClr val="black">
                            <a:lumMod val="95000"/>
                            <a:lumOff val="5000"/>
                          </a:prstClr>
                        </a:solidFill>
                        <a:latin typeface="Cambria Math" panose="02040503050406030204" pitchFamily="18" charset="0"/>
                        <a:ea typeface="Cambria Math" panose="02040503050406030204" pitchFamily="18" charset="0"/>
                      </a:rPr>
                      <m:t>−</m:t>
                    </m:r>
                    <m:r>
                      <a:rPr lang="en-US" sz="1400" b="0" i="1" smtClean="0">
                        <a:solidFill>
                          <a:prstClr val="black">
                            <a:lumMod val="95000"/>
                            <a:lumOff val="5000"/>
                          </a:prstClr>
                        </a:solidFill>
                        <a:latin typeface="Cambria Math" panose="02040503050406030204" pitchFamily="18" charset="0"/>
                        <a:ea typeface="Cambria Math" panose="02040503050406030204" pitchFamily="18" charset="0"/>
                      </a:rPr>
                      <m:t> </m:t>
                    </m:r>
                  </m:oMath>
                </a14:m>
                <a:r>
                  <a:rPr kumimoji="0" lang="en-US" sz="1400" i="0" u="none" strike="noStrike" kern="1200" cap="none" spc="0" normalizeH="0" baseline="0" noProof="0" dirty="0">
                    <a:ln>
                      <a:noFill/>
                    </a:ln>
                    <a:solidFill>
                      <a:srgbClr val="B20000"/>
                    </a:solidFill>
                    <a:effectLst/>
                    <a:uLnTx/>
                    <a:uFillTx/>
                    <a:latin typeface="Calibri"/>
                    <a:ea typeface="+mn-ea"/>
                    <a:cs typeface="+mn-cs"/>
                  </a:rPr>
                  <a:t>diode open state time interval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solidFill>
                    <a:srgbClr val="FFFFFF"/>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ctrlPr>
                      </m:fPr>
                      <m:num>
                        <m:sSub>
                          <m:sSubPr>
                            <m:ctrlPr>
                              <a:rPr kumimoji="0" lang="ru-RU"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𝑅</m:t>
                                    </m:r>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𝐿</m:t>
                                    </m:r>
                                  </m:sub>
                                </m:sSub>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𝐴𝑉𝐺</m:t>
                                </m:r>
                              </m:sub>
                            </m:sSub>
                          </m:sub>
                        </m:sSub>
                      </m:num>
                      <m:den>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𝑆</m:t>
                            </m:r>
                          </m:sub>
                        </m:sSub>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f>
                      <m:f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ctrlPr>
                      </m:fPr>
                      <m:num>
                        <m:sSub>
                          <m:sSub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m:rPr>
                                <m:sty m:val="p"/>
                              </m:rP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R</m:t>
                            </m:r>
                          </m:e>
                          <m:sub>
                            <m:r>
                              <m:rPr>
                                <m:sty m:val="p"/>
                              </m:rP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L</m:t>
                            </m:r>
                          </m:sub>
                        </m:sSub>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𝜋</m:t>
                        </m:r>
                        <m:sSub>
                          <m:sSubPr>
                            <m:ctrlPr>
                              <a:rPr kumimoji="0" lang="en-US" sz="140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t>𝑟</m:t>
                            </m:r>
                          </m:e>
                          <m:sub>
                            <m:r>
                              <a:rPr kumimoji="0" lang="en-US" sz="1400" b="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t>𝐼𝑁</m:t>
                            </m:r>
                          </m:sub>
                        </m:sSub>
                      </m:den>
                    </m:f>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unc>
                      <m:func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sin</m:t>
                        </m:r>
                      </m:fName>
                      <m:e>
                        <m:d>
                          <m:d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dPr>
                          <m:e>
                            <m:f>
                              <m:f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den>
                            </m:f>
                          </m:e>
                        </m:d>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ctrlPr>
                          </m:fPr>
                          <m:num>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𝑅</m:t>
                                        </m:r>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𝐿</m:t>
                                        </m:r>
                                      </m:sub>
                                    </m:sSub>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𝐴𝑉𝐺</m:t>
                                    </m:r>
                                  </m:sub>
                                </m:sSub>
                              </m:sub>
                            </m:sSub>
                          </m:num>
                          <m:den>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𝑆</m:t>
                                </m:r>
                              </m:sub>
                            </m:sSub>
                          </m:den>
                        </m:f>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den>
                        </m:f>
                      </m:e>
                    </m:func>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oMath>
                </a14:m>
                <a:endPar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𝑉𝐷</m:t>
                        </m:r>
                      </m:sub>
                    </m:sSub>
                    <m:d>
                      <m:d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dPr>
                      <m:e>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𝑇</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4</m:t>
                            </m:r>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den>
                        </m:f>
                      </m:e>
                    </m:d>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m:t>
                    </m:r>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𝑆</m:t>
                        </m:r>
                      </m:sub>
                    </m:sSub>
                    <m:func>
                      <m:func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sin</m:t>
                        </m:r>
                      </m:fName>
                      <m:e>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d>
                          <m:d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dPr>
                          <m:e>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𝑇</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4</m:t>
                                </m:r>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den>
                            </m:f>
                          </m:e>
                        </m:d>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𝑅</m:t>
                                    </m:r>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𝐿</m:t>
                                    </m:r>
                                  </m:sub>
                                </m:sSub>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𝐴𝑉𝐺</m:t>
                                </m:r>
                              </m:sub>
                            </m:sSub>
                          </m:sub>
                        </m:s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=0</m:t>
                        </m:r>
                      </m:e>
                    </m:func>
                    <m:groupChr>
                      <m:groupChrPr>
                        <m:chr m:val="⇒"/>
                        <m:pos m:val="top"/>
                        <m:ctrlPr>
                          <a:rPr kumimoji="0" lang="en-US" sz="140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mn-cs"/>
                          </a:rPr>
                        </m:ctrlPr>
                      </m:groupChrPr>
                      <m:e/>
                    </m:groupChr>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𝑅</m:t>
                                </m:r>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𝐿</m:t>
                                </m:r>
                              </m:sub>
                            </m:sSub>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𝐴𝑉𝐺</m:t>
                            </m:r>
                          </m:sub>
                        </m:sSub>
                      </m:sub>
                    </m:sSub>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m:t>
                    </m:r>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𝑆</m:t>
                        </m:r>
                      </m:sub>
                    </m:s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d>
                      <m:d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dPr>
                      <m:e>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𝑇</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4</m:t>
                            </m:r>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den>
                        </m:f>
                      </m:e>
                    </m:d>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a:t>
                </a:r>
                <a:r>
                  <a:rPr kumimoji="0" lang="ru-RU"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𝑆</m:t>
                        </m:r>
                      </m:sub>
                    </m:sSub>
                    <m:func>
                      <m:func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sin</m:t>
                        </m:r>
                      </m:fName>
                      <m:e>
                        <m:d>
                          <m:d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dPr>
                          <m:e>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𝜋</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den>
                            </m:f>
                          </m:e>
                        </m:d>
                      </m:e>
                    </m:func>
                  </m:oMath>
                </a14:m>
                <a:endParaRPr lang="ru-RU" dirty="0"/>
              </a:p>
            </p:txBody>
          </p:sp>
        </mc:Choice>
        <mc:Fallback xmlns="">
          <p:sp>
            <p:nvSpPr>
              <p:cNvPr id="26" name="TextBox 25">
                <a:extLst>
                  <a:ext uri="{FF2B5EF4-FFF2-40B4-BE49-F238E27FC236}">
                    <a16:creationId xmlns:a16="http://schemas.microsoft.com/office/drawing/2014/main" id="{D39B39DF-3F51-4B9A-95E7-911ABC2296AC}"/>
                  </a:ext>
                </a:extLst>
              </p:cNvPr>
              <p:cNvSpPr txBox="1">
                <a:spLocks noRot="1" noChangeAspect="1" noMove="1" noResize="1" noEditPoints="1" noAdjustHandles="1" noChangeArrowheads="1" noChangeShapeType="1" noTextEdit="1"/>
              </p:cNvSpPr>
              <p:nvPr/>
            </p:nvSpPr>
            <p:spPr>
              <a:xfrm>
                <a:off x="197738" y="2446050"/>
                <a:ext cx="7265444" cy="2650534"/>
              </a:xfrm>
              <a:prstGeom prst="rect">
                <a:avLst/>
              </a:prstGeom>
              <a:blipFill>
                <a:blip r:embed="rId7"/>
                <a:stretch>
                  <a:fillRect l="-252" t="-230" b="-6207"/>
                </a:stretch>
              </a:blipFill>
            </p:spPr>
            <p:txBody>
              <a:bodyPr/>
              <a:lstStyle/>
              <a:p>
                <a:r>
                  <a:rPr lang="ru-RU">
                    <a:noFill/>
                  </a:rPr>
                  <a:t> </a:t>
                </a:r>
              </a:p>
            </p:txBody>
          </p:sp>
        </mc:Fallback>
      </mc:AlternateContent>
      <p:grpSp>
        <p:nvGrpSpPr>
          <p:cNvPr id="18" name="Группа 17">
            <a:extLst>
              <a:ext uri="{FF2B5EF4-FFF2-40B4-BE49-F238E27FC236}">
                <a16:creationId xmlns:a16="http://schemas.microsoft.com/office/drawing/2014/main" id="{88B1906E-8881-4D58-8F79-9DF85B49A4D3}"/>
              </a:ext>
            </a:extLst>
          </p:cNvPr>
          <p:cNvGrpSpPr/>
          <p:nvPr/>
        </p:nvGrpSpPr>
        <p:grpSpPr>
          <a:xfrm>
            <a:off x="5112771" y="748435"/>
            <a:ext cx="3921253" cy="2553900"/>
            <a:chOff x="5082822" y="2163719"/>
            <a:chExt cx="3921253" cy="2553900"/>
          </a:xfrm>
        </p:grpSpPr>
        <p:pic>
          <p:nvPicPr>
            <p:cNvPr id="19" name="Рисунок 18">
              <a:extLst>
                <a:ext uri="{FF2B5EF4-FFF2-40B4-BE49-F238E27FC236}">
                  <a16:creationId xmlns:a16="http://schemas.microsoft.com/office/drawing/2014/main" id="{446911A4-E6C3-445D-9A79-F713711942B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196640" y="2220269"/>
              <a:ext cx="3807435" cy="2497350"/>
            </a:xfrm>
            <a:prstGeom prst="rect">
              <a:avLst/>
            </a:prstGeom>
          </p:spPr>
        </p:pic>
        <p:grpSp>
          <p:nvGrpSpPr>
            <p:cNvPr id="20" name="Группа 19">
              <a:extLst>
                <a:ext uri="{FF2B5EF4-FFF2-40B4-BE49-F238E27FC236}">
                  <a16:creationId xmlns:a16="http://schemas.microsoft.com/office/drawing/2014/main" id="{1E9D9D4F-7365-4304-A688-2E8379894985}"/>
                </a:ext>
              </a:extLst>
            </p:cNvPr>
            <p:cNvGrpSpPr/>
            <p:nvPr/>
          </p:nvGrpSpPr>
          <p:grpSpPr>
            <a:xfrm>
              <a:off x="5082822" y="2163719"/>
              <a:ext cx="556015" cy="1763583"/>
              <a:chOff x="5082822" y="2163719"/>
              <a:chExt cx="556015" cy="1763583"/>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055908E-5371-4D33-AFB5-40A2D1E4FDC6}"/>
                      </a:ext>
                    </a:extLst>
                  </p:cNvPr>
                  <p:cNvSpPr txBox="1"/>
                  <p:nvPr/>
                </p:nvSpPr>
                <p:spPr>
                  <a:xfrm>
                    <a:off x="5082822" y="3665692"/>
                    <a:ext cx="472441" cy="261610"/>
                  </a:xfrm>
                  <a:prstGeom prst="rect">
                    <a:avLst/>
                  </a:prstGeom>
                  <a:solidFill>
                    <a:schemeClr val="bg1"/>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ru-RU" sz="11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100" i="1">
                                  <a:solidFill>
                                    <a:schemeClr val="tx1">
                                      <a:lumMod val="95000"/>
                                      <a:lumOff val="5000"/>
                                    </a:schemeClr>
                                  </a:solidFill>
                                  <a:latin typeface="Cambria Math" panose="02040503050406030204" pitchFamily="18" charset="0"/>
                                  <a:ea typeface="Cambria Math" panose="02040503050406030204" pitchFamily="18" charset="0"/>
                                </a:rPr>
                                <m:t>𝐼</m:t>
                              </m:r>
                            </m:e>
                            <m: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𝑉𝐷</m:t>
                              </m:r>
                            </m:sub>
                          </m:s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ru-RU" sz="1100">
                      <a:solidFill>
                        <a:schemeClr val="tx1">
                          <a:lumMod val="95000"/>
                          <a:lumOff val="5000"/>
                        </a:schemeClr>
                      </a:solidFill>
                    </a:endParaRPr>
                  </a:p>
                </p:txBody>
              </p:sp>
            </mc:Choice>
            <mc:Fallback xmlns="">
              <p:sp>
                <p:nvSpPr>
                  <p:cNvPr id="35" name="TextBox 34">
                    <a:extLst>
                      <a:ext uri="{FF2B5EF4-FFF2-40B4-BE49-F238E27FC236}">
                        <a16:creationId xmlns:a16="http://schemas.microsoft.com/office/drawing/2014/main" id="{35E9AA19-2DC2-4857-8973-9E81BB018E94}"/>
                      </a:ext>
                    </a:extLst>
                  </p:cNvPr>
                  <p:cNvSpPr txBox="1">
                    <a:spLocks noRot="1" noChangeAspect="1" noMove="1" noResize="1" noEditPoints="1" noAdjustHandles="1" noChangeArrowheads="1" noChangeShapeType="1" noTextEdit="1"/>
                  </p:cNvSpPr>
                  <p:nvPr/>
                </p:nvSpPr>
                <p:spPr>
                  <a:xfrm>
                    <a:off x="5082822" y="3665692"/>
                    <a:ext cx="472441" cy="261610"/>
                  </a:xfrm>
                  <a:prstGeom prst="rect">
                    <a:avLst/>
                  </a:prstGeom>
                  <a:blipFill>
                    <a:blip r:embed="rId9"/>
                    <a:stretch>
                      <a:fillRect r="-11538" b="-697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419F6DD-A37E-4C71-A660-E7870BD18689}"/>
                      </a:ext>
                    </a:extLst>
                  </p:cNvPr>
                  <p:cNvSpPr txBox="1"/>
                  <p:nvPr/>
                </p:nvSpPr>
                <p:spPr>
                  <a:xfrm>
                    <a:off x="5082823" y="2220269"/>
                    <a:ext cx="472441" cy="614655"/>
                  </a:xfrm>
                  <a:prstGeom prst="rect">
                    <a:avLst/>
                  </a:prstGeom>
                  <a:solidFill>
                    <a:schemeClr val="bg1"/>
                  </a:solidFill>
                </p:spPr>
                <p:txBody>
                  <a:bodyPr wrap="square">
                    <a:spAutoFit/>
                  </a:bodyPr>
                  <a:lstStyle/>
                  <a:p>
                    <a:endParaRPr lang="en-US" sz="1100" i="1">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ru-RU" sz="1100" i="1" smtClean="0">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𝑣</m:t>
                              </m:r>
                            </m:e>
                            <m:sub>
                              <m:sSub>
                                <m:sSubPr>
                                  <m:ctrlPr>
                                    <a:rPr lang="en-US" sz="1100" i="1">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𝑅</m:t>
                                  </m:r>
                                </m:e>
                                <m:sub>
                                  <m:r>
                                    <a:rPr lang="en-US" sz="1100" i="1">
                                      <a:solidFill>
                                        <a:srgbClr val="FF9900"/>
                                      </a:solidFill>
                                      <a:latin typeface="Cambria Math" panose="02040503050406030204" pitchFamily="18" charset="0"/>
                                    </a:rPr>
                                    <m:t>𝐿</m:t>
                                  </m:r>
                                </m:sub>
                              </m:sSub>
                            </m:sub>
                          </m:sSub>
                          <m:r>
                            <a:rPr lang="en-US" sz="1100" i="1">
                              <a:solidFill>
                                <a:srgbClr val="FF9900"/>
                              </a:solidFill>
                              <a:latin typeface="Cambria Math" panose="02040503050406030204" pitchFamily="18" charset="0"/>
                            </a:rPr>
                            <m:t>(</m:t>
                          </m:r>
                          <m:r>
                            <a:rPr lang="en-US" sz="1100" i="1">
                              <a:solidFill>
                                <a:srgbClr val="FF9900"/>
                              </a:solidFill>
                              <a:latin typeface="Cambria Math" panose="02040503050406030204" pitchFamily="18" charset="0"/>
                            </a:rPr>
                            <m:t>𝑡</m:t>
                          </m:r>
                          <m:r>
                            <a:rPr lang="en-US" sz="1100" i="1">
                              <a:solidFill>
                                <a:srgbClr val="FF9900"/>
                              </a:solidFill>
                              <a:latin typeface="Cambria Math" panose="02040503050406030204" pitchFamily="18" charset="0"/>
                            </a:rPr>
                            <m:t>)</m:t>
                          </m:r>
                        </m:oMath>
                      </m:oMathPara>
                    </a14:m>
                    <a:endParaRPr lang="en-US" sz="1100" b="0">
                      <a:solidFill>
                        <a:srgbClr val="FF9900"/>
                      </a:solidFill>
                      <a:ea typeface="Cambria Math" panose="02040503050406030204" pitchFamily="18" charset="0"/>
                    </a:endParaRPr>
                  </a:p>
                  <a:p>
                    <a:endParaRPr lang="ru-RU" sz="1100">
                      <a:solidFill>
                        <a:srgbClr val="FF9900"/>
                      </a:solidFill>
                    </a:endParaRPr>
                  </a:p>
                </p:txBody>
              </p:sp>
            </mc:Choice>
            <mc:Fallback xmlns="">
              <p:sp>
                <p:nvSpPr>
                  <p:cNvPr id="36" name="TextBox 35">
                    <a:extLst>
                      <a:ext uri="{FF2B5EF4-FFF2-40B4-BE49-F238E27FC236}">
                        <a16:creationId xmlns:a16="http://schemas.microsoft.com/office/drawing/2014/main" id="{E6D629D3-49E1-401F-AB14-4AF0E0A5EE2E}"/>
                      </a:ext>
                    </a:extLst>
                  </p:cNvPr>
                  <p:cNvSpPr txBox="1">
                    <a:spLocks noRot="1" noChangeAspect="1" noMove="1" noResize="1" noEditPoints="1" noAdjustHandles="1" noChangeArrowheads="1" noChangeShapeType="1" noTextEdit="1"/>
                  </p:cNvSpPr>
                  <p:nvPr/>
                </p:nvSpPr>
                <p:spPr>
                  <a:xfrm>
                    <a:off x="5082823" y="2220269"/>
                    <a:ext cx="472441" cy="614655"/>
                  </a:xfrm>
                  <a:prstGeom prst="rect">
                    <a:avLst/>
                  </a:prstGeom>
                  <a:blipFill>
                    <a:blip r:embed="rId10"/>
                    <a:stretch>
                      <a:fillRect r="-1410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BB4BB4A-E97C-4FC7-9111-EDE3381A559B}"/>
                      </a:ext>
                    </a:extLst>
                  </p:cNvPr>
                  <p:cNvSpPr txBox="1"/>
                  <p:nvPr/>
                </p:nvSpPr>
                <p:spPr>
                  <a:xfrm>
                    <a:off x="5343440" y="2163719"/>
                    <a:ext cx="29539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m:t>
                          </m:r>
                        </m:oMath>
                      </m:oMathPara>
                    </a14:m>
                    <a:endParaRPr lang="ru-RU">
                      <a:solidFill>
                        <a:schemeClr val="tx1">
                          <a:lumMod val="95000"/>
                          <a:lumOff val="5000"/>
                        </a:schemeClr>
                      </a:solidFill>
                    </a:endParaRPr>
                  </a:p>
                </p:txBody>
              </p:sp>
            </mc:Choice>
            <mc:Fallback xmlns="">
              <p:sp>
                <p:nvSpPr>
                  <p:cNvPr id="38" name="TextBox 37">
                    <a:extLst>
                      <a:ext uri="{FF2B5EF4-FFF2-40B4-BE49-F238E27FC236}">
                        <a16:creationId xmlns:a16="http://schemas.microsoft.com/office/drawing/2014/main" id="{CCE40F18-84D4-4E42-8D94-9ECB130B1792}"/>
                      </a:ext>
                    </a:extLst>
                  </p:cNvPr>
                  <p:cNvSpPr txBox="1">
                    <a:spLocks noRot="1" noChangeAspect="1" noMove="1" noResize="1" noEditPoints="1" noAdjustHandles="1" noChangeArrowheads="1" noChangeShapeType="1" noTextEdit="1"/>
                  </p:cNvSpPr>
                  <p:nvPr/>
                </p:nvSpPr>
                <p:spPr>
                  <a:xfrm>
                    <a:off x="5343440" y="2163719"/>
                    <a:ext cx="295397" cy="307777"/>
                  </a:xfrm>
                  <a:prstGeom prst="rect">
                    <a:avLst/>
                  </a:prstGeom>
                  <a:blipFill>
                    <a:blip r:embed="rId11"/>
                    <a:stretch>
                      <a:fillRect/>
                    </a:stretch>
                  </a:blipFill>
                </p:spPr>
                <p:txBody>
                  <a:bodyPr/>
                  <a:lstStyle/>
                  <a:p>
                    <a:r>
                      <a:rPr lang="ru-RU">
                        <a:noFill/>
                      </a:rPr>
                      <a:t> </a:t>
                    </a:r>
                  </a:p>
                </p:txBody>
              </p:sp>
            </mc:Fallback>
          </mc:AlternateContent>
        </p:grpSp>
      </p:grpSp>
      <p:sp>
        <p:nvSpPr>
          <p:cNvPr id="2" name="Title 1">
            <a:extLst>
              <a:ext uri="{FF2B5EF4-FFF2-40B4-BE49-F238E27FC236}">
                <a16:creationId xmlns:a16="http://schemas.microsoft.com/office/drawing/2014/main" id="{499FCD91-4484-1518-36B8-C15AD85D04B9}"/>
              </a:ext>
            </a:extLst>
          </p:cNvPr>
          <p:cNvSpPr>
            <a:spLocks noGrp="1"/>
          </p:cNvSpPr>
          <p:nvPr>
            <p:ph type="title"/>
          </p:nvPr>
        </p:nvSpPr>
        <p:spPr/>
        <p:txBody>
          <a:bodyPr/>
          <a:lstStyle/>
          <a:p>
            <a:r>
              <a:rPr lang="en-US" sz="2000" dirty="0"/>
              <a:t>Half-Wave Rectifier  with DC filter capacitor</a:t>
            </a:r>
            <a:endParaRPr lang="ru-RU" sz="2000" dirty="0"/>
          </a:p>
        </p:txBody>
      </p:sp>
    </p:spTree>
    <p:extLst>
      <p:ext uri="{BB962C8B-B14F-4D97-AF65-F5344CB8AC3E}">
        <p14:creationId xmlns:p14="http://schemas.microsoft.com/office/powerpoint/2010/main" val="178904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562634-D276-419A-B3DA-AC51AE2B5D8A}"/>
                  </a:ext>
                </a:extLst>
              </p:cNvPr>
              <p:cNvSpPr txBox="1"/>
              <p:nvPr/>
            </p:nvSpPr>
            <p:spPr>
              <a:xfrm>
                <a:off x="170442" y="826444"/>
                <a:ext cx="8803115" cy="4138312"/>
              </a:xfrm>
              <a:prstGeom prst="rect">
                <a:avLst/>
              </a:prstGeom>
              <a:solidFill>
                <a:schemeClr val="bg1"/>
              </a:solidFill>
            </p:spPr>
            <p:txBody>
              <a:bodyPr wrap="square">
                <a:spAutoFit/>
              </a:bodyPr>
              <a:lstStyle/>
              <a:p>
                <a:r>
                  <a:rPr lang="en-US" sz="1400" dirty="0">
                    <a:solidFill>
                      <a:schemeClr val="tx1">
                        <a:lumMod val="95000"/>
                        <a:lumOff val="5000"/>
                      </a:schemeClr>
                    </a:solidFill>
                    <a:latin typeface="Cambria Math" panose="02040503050406030204" pitchFamily="18" charset="0"/>
                    <a:ea typeface="Cambria Math" panose="02040503050406030204" pitchFamily="18" charset="0"/>
                  </a:rPr>
                  <a:t>Average diode current</a:t>
                </a:r>
                <a:r>
                  <a:rPr lang="ru-RU" sz="1400" dirty="0">
                    <a:solidFill>
                      <a:schemeClr val="tx1">
                        <a:lumMod val="95000"/>
                        <a:lumOff val="5000"/>
                      </a:schemeClr>
                    </a:solidFill>
                    <a:latin typeface="Cambria Math" panose="02040503050406030204" pitchFamily="18" charset="0"/>
                    <a:ea typeface="Cambria Math" panose="02040503050406030204" pitchFamily="18" charset="0"/>
                  </a:rPr>
                  <a:t>:</a:t>
                </a:r>
                <a:endParaRPr lang="en-US" sz="1400" dirty="0">
                  <a:solidFill>
                    <a:schemeClr val="tx1">
                      <a:lumMod val="95000"/>
                      <a:lumOff val="5000"/>
                    </a:schemeClr>
                  </a:solidFill>
                  <a:latin typeface="Cambria Math" panose="02040503050406030204" pitchFamily="18" charset="0"/>
                  <a:ea typeface="Cambria Math" panose="02040503050406030204" pitchFamily="18" charset="0"/>
                </a:endParaRPr>
              </a:p>
              <a:p>
                <a:endParaRPr lang="ru-RU" sz="500" i="1" dirty="0">
                  <a:solidFill>
                    <a:schemeClr val="tx1">
                      <a:lumMod val="95000"/>
                      <a:lumOff val="5000"/>
                    </a:schemeClr>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𝐼</m:t>
                        </m:r>
                      </m:e>
                      <m:sub>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𝐿</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𝐴𝑉𝐺</m:t>
                            </m:r>
                          </m:sub>
                        </m:sSub>
                      </m:sub>
                    </m:sSub>
                  </m:oMath>
                </a14:m>
                <a:r>
                  <a:rPr lang="en-US" sz="1400" dirty="0">
                    <a:solidFill>
                      <a:schemeClr val="tx1">
                        <a:lumMod val="95000"/>
                        <a:lumOff val="5000"/>
                      </a:schemeClr>
                    </a:solidFill>
                  </a:rPr>
                  <a:t>=</a:t>
                </a:r>
                <a:r>
                  <a:rPr lang="ru-RU" sz="1400" dirty="0">
                    <a:solidFill>
                      <a:schemeClr val="tx1">
                        <a:lumMod val="95000"/>
                        <a:lumOff val="5000"/>
                      </a:schemeClr>
                    </a:solidFill>
                    <a:ea typeface="Cambria Math" panose="02040503050406030204" pitchFamily="18" charset="0"/>
                  </a:rPr>
                  <a:t> </a:t>
                </a:r>
                <a14:m>
                  <m:oMath xmlns:m="http://schemas.openxmlformats.org/officeDocument/2006/math">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1</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den>
                    </m:f>
                    <m:rad>
                      <m:radPr>
                        <m:degHide m:val="on"/>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radPr>
                      <m:deg/>
                      <m:e>
                        <m:nary>
                          <m:nary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naryPr>
                          <m:sub>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r>
                              <a:rPr lang="en-US" sz="1400" b="1" i="1">
                                <a:solidFill>
                                  <a:srgbClr val="FF0000"/>
                                </a:solidFill>
                                <a:latin typeface="Cambria Math" panose="02040503050406030204" pitchFamily="18" charset="0"/>
                                <a:ea typeface="Cambria Math" panose="02040503050406030204" pitchFamily="18" charset="0"/>
                              </a:rPr>
                              <m:t>𝜽</m:t>
                            </m:r>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ub>
                          <m:sup>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r>
                              <a:rPr lang="en-US" sz="1400" b="1" i="1">
                                <a:solidFill>
                                  <a:srgbClr val="FF0000"/>
                                </a:solidFill>
                                <a:latin typeface="Cambria Math" panose="02040503050406030204" pitchFamily="18" charset="0"/>
                                <a:ea typeface="Cambria Math" panose="02040503050406030204" pitchFamily="18" charset="0"/>
                              </a:rPr>
                              <m:t>𝜽</m:t>
                            </m:r>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up>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1</m:t>
                                </m:r>
                              </m:num>
                              <m:den>
                                <m:sSub>
                                  <m:sSubPr>
                                    <m:ctrlPr>
                                      <a:rPr lang="en-US" sz="1400" b="1" i="1">
                                        <a:solidFill>
                                          <a:srgbClr val="1643B9"/>
                                        </a:solidFill>
                                        <a:latin typeface="Cambria Math" panose="02040503050406030204" pitchFamily="18" charset="0"/>
                                        <a:ea typeface="Cambria Math" panose="02040503050406030204" pitchFamily="18" charset="0"/>
                                      </a:rPr>
                                    </m:ctrlPr>
                                  </m:sSubPr>
                                  <m:e>
                                    <m:r>
                                      <a:rPr lang="en-US" sz="1400" b="1" i="1">
                                        <a:solidFill>
                                          <a:srgbClr val="1643B9"/>
                                        </a:solidFill>
                                        <a:latin typeface="Cambria Math" panose="02040503050406030204" pitchFamily="18" charset="0"/>
                                        <a:ea typeface="Cambria Math" panose="02040503050406030204" pitchFamily="18" charset="0"/>
                                      </a:rPr>
                                      <m:t>𝒓</m:t>
                                    </m:r>
                                  </m:e>
                                  <m:sub>
                                    <m:r>
                                      <a:rPr lang="en-US" sz="1400" b="1" i="1">
                                        <a:solidFill>
                                          <a:srgbClr val="1643B9"/>
                                        </a:solidFill>
                                        <a:latin typeface="Cambria Math" panose="02040503050406030204" pitchFamily="18" charset="0"/>
                                        <a:ea typeface="Cambria Math" panose="02040503050406030204" pitchFamily="18" charset="0"/>
                                      </a:rPr>
                                      <m:t>𝑰𝑵</m:t>
                                    </m:r>
                                  </m:sub>
                                </m:sSub>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𝑠</m:t>
                                </m:r>
                              </m:sub>
                            </m:sSub>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unc>
                              <m:func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ea typeface="Cambria Math" panose="02040503050406030204" pitchFamily="18" charset="0"/>
                                  </a:rPr>
                                  <m:t>sin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r>
                                      <a:rPr lang="en-US" sz="1400" i="1">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𝑡</m:t>
                                    </m:r>
                                  </m:e>
                                </m:d>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r>
                                  <a:rPr lang="en-US" sz="1400" i="1">
                                    <a:solidFill>
                                      <a:schemeClr val="tx1">
                                        <a:lumMod val="95000"/>
                                        <a:lumOff val="5000"/>
                                      </a:schemeClr>
                                    </a:solidFill>
                                    <a:latin typeface="Cambria Math" panose="02040503050406030204" pitchFamily="18" charset="0"/>
                                    <a:ea typeface="Cambria Math" panose="02040503050406030204" pitchFamily="18" charset="0"/>
                                  </a:rPr>
                                  <m:t>)</m:t>
                                </m:r>
                              </m:e>
                            </m:func>
                            <m:r>
                              <a:rPr lang="en-US" sz="1400" i="1">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𝑑𝑡</m:t>
                            </m:r>
                          </m:e>
                        </m:nary>
                      </m:e>
                    </m:rad>
                    <m:r>
                      <a:rPr lang="en-US" sz="1400">
                        <a:solidFill>
                          <a:schemeClr val="tx1">
                            <a:lumMod val="95000"/>
                            <a:lumOff val="5000"/>
                          </a:schemeClr>
                        </a:solidFill>
                        <a:latin typeface="Cambria Math" panose="02040503050406030204" pitchFamily="18" charset="0"/>
                        <a:ea typeface="Cambria Math" panose="02040503050406030204" pitchFamily="18" charset="0"/>
                      </a:rPr>
                      <m:t>=</m:t>
                    </m:r>
                    <m:f>
                      <m:fPr>
                        <m:ctrlPr>
                          <a:rPr lang="ru-RU" sz="1400" i="1">
                            <a:solidFill>
                              <a:schemeClr val="tx1">
                                <a:lumMod val="95000"/>
                                <a:lumOff val="5000"/>
                              </a:schemeClr>
                            </a:solidFill>
                            <a:latin typeface="Cambria Math" panose="02040503050406030204" pitchFamily="18" charset="0"/>
                          </a:rPr>
                        </m:ctrlPr>
                      </m:fPr>
                      <m:num>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num>
                      <m:den>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den>
                    </m:f>
                  </m:oMath>
                </a14:m>
                <a:endParaRPr lang="en-US" sz="1400" dirty="0">
                  <a:solidFill>
                    <a:schemeClr val="tx1">
                      <a:lumMod val="95000"/>
                      <a:lumOff val="5000"/>
                    </a:schemeClr>
                  </a:solidFill>
                  <a:ea typeface="Cambria Math" panose="02040503050406030204" pitchFamily="18" charset="0"/>
                </a:endParaRPr>
              </a:p>
              <a:p>
                <a:r>
                  <a:rPr lang="en-US" sz="1400" dirty="0">
                    <a:solidFill>
                      <a:schemeClr val="tx1">
                        <a:lumMod val="95000"/>
                        <a:lumOff val="5000"/>
                      </a:schemeClr>
                    </a:solidFill>
                  </a:rPr>
                  <a:t>Where </a:t>
                </a:r>
              </a:p>
              <a:p>
                <a:pPr lvl="0">
                  <a:defRPr/>
                </a:pPr>
                <a14:m>
                  <m:oMath xmlns:m="http://schemas.openxmlformats.org/officeDocument/2006/math">
                    <m:sSub>
                      <m:sSubPr>
                        <m:ctrlPr>
                          <a:rPr lang="en-US" sz="1400" b="1" i="1">
                            <a:solidFill>
                              <a:srgbClr val="1643B9"/>
                            </a:solidFill>
                            <a:latin typeface="Cambria Math" panose="02040503050406030204" pitchFamily="18" charset="0"/>
                            <a:ea typeface="Cambria Math" panose="02040503050406030204" pitchFamily="18" charset="0"/>
                          </a:rPr>
                        </m:ctrlPr>
                      </m:sSubPr>
                      <m:e>
                        <m:r>
                          <a:rPr lang="en-US" sz="1400" b="1" i="1">
                            <a:solidFill>
                              <a:srgbClr val="1643B9"/>
                            </a:solidFill>
                            <a:latin typeface="Cambria Math" panose="02040503050406030204" pitchFamily="18" charset="0"/>
                            <a:ea typeface="Cambria Math" panose="02040503050406030204" pitchFamily="18" charset="0"/>
                          </a:rPr>
                          <m:t>𝒓</m:t>
                        </m:r>
                      </m:e>
                      <m:sub>
                        <m:r>
                          <a:rPr lang="en-US" sz="1400" b="1" i="1">
                            <a:solidFill>
                              <a:srgbClr val="1643B9"/>
                            </a:solidFill>
                            <a:latin typeface="Cambria Math" panose="02040503050406030204" pitchFamily="18" charset="0"/>
                            <a:ea typeface="Cambria Math" panose="02040503050406030204" pitchFamily="18" charset="0"/>
                          </a:rPr>
                          <m:t>𝑰𝑵</m:t>
                        </m:r>
                      </m:sub>
                    </m:sSub>
                  </m:oMath>
                </a14:m>
                <a:r>
                  <a:rPr lang="en-US" sz="1400" dirty="0">
                    <a:solidFill>
                      <a:prstClr val="black">
                        <a:lumMod val="95000"/>
                        <a:lumOff val="5000"/>
                      </a:prstClr>
                    </a:solidFill>
                  </a:rPr>
                  <a:t>=</a:t>
                </a:r>
                <a:r>
                  <a:rPr lang="en-US" sz="1400" dirty="0">
                    <a:solidFill>
                      <a:prstClr val="black">
                        <a:lumMod val="95000"/>
                        <a:lumOff val="5000"/>
                      </a:prstClr>
                    </a:solidFill>
                    <a:ea typeface="Cambria Math" panose="02040503050406030204" pitchFamily="18" charset="0"/>
                  </a:rPr>
                  <a:t> </a:t>
                </a:r>
                <a14:m>
                  <m:oMath xmlns:m="http://schemas.openxmlformats.org/officeDocument/2006/math">
                    <m:sSub>
                      <m:sSubPr>
                        <m:ctrlPr>
                          <a:rPr lang="en-US" sz="1400" b="1" i="1">
                            <a:solidFill>
                              <a:srgbClr val="00B050"/>
                            </a:solidFill>
                            <a:latin typeface="Cambria Math" panose="02040503050406030204" pitchFamily="18" charset="0"/>
                            <a:ea typeface="Cambria Math" panose="02040503050406030204" pitchFamily="18" charset="0"/>
                          </a:rPr>
                        </m:ctrlPr>
                      </m:sSubPr>
                      <m:e>
                        <m:r>
                          <a:rPr lang="en-US" sz="1400" b="1" i="1">
                            <a:solidFill>
                              <a:srgbClr val="00B050"/>
                            </a:solidFill>
                            <a:latin typeface="Cambria Math" panose="02040503050406030204" pitchFamily="18" charset="0"/>
                            <a:ea typeface="Cambria Math" panose="02040503050406030204" pitchFamily="18" charset="0"/>
                          </a:rPr>
                          <m:t>𝒓</m:t>
                        </m:r>
                      </m:e>
                      <m:sub>
                        <m:r>
                          <a:rPr lang="en-US" sz="1400" b="1" i="1">
                            <a:solidFill>
                              <a:srgbClr val="00B050"/>
                            </a:solidFill>
                            <a:latin typeface="Cambria Math" panose="02040503050406030204" pitchFamily="18" charset="0"/>
                            <a:ea typeface="Cambria Math" panose="02040503050406030204" pitchFamily="18" charset="0"/>
                          </a:rPr>
                          <m:t>𝑽𝑫</m:t>
                        </m:r>
                      </m:sub>
                    </m:sSub>
                    <m:r>
                      <a:rPr lang="en-US" sz="1400" i="1">
                        <a:solidFill>
                          <a:prstClr val="black">
                            <a:lumMod val="95000"/>
                            <a:lumOff val="5000"/>
                          </a:prstClr>
                        </a:solidFill>
                        <a:latin typeface="Cambria Math" panose="02040503050406030204" pitchFamily="18" charset="0"/>
                        <a:ea typeface="Cambria Math" panose="02040503050406030204" pitchFamily="18" charset="0"/>
                      </a:rPr>
                      <m:t>+</m:t>
                    </m:r>
                  </m:oMath>
                </a14:m>
                <a:r>
                  <a:rPr lang="en-US" sz="1400" dirty="0">
                    <a:solidFill>
                      <a:prstClr val="black">
                        <a:lumMod val="95000"/>
                        <a:lumOff val="5000"/>
                      </a:prstClr>
                    </a:solidFill>
                    <a:ea typeface="Cambria Math" panose="02040503050406030204" pitchFamily="18" charset="0"/>
                  </a:rPr>
                  <a:t> </a:t>
                </a:r>
                <a14:m>
                  <m:oMath xmlns:m="http://schemas.openxmlformats.org/officeDocument/2006/math">
                    <m:sSub>
                      <m:sSubPr>
                        <m:ctrlPr>
                          <a:rPr lang="en-US" sz="1400" b="1" i="1">
                            <a:solidFill>
                              <a:srgbClr val="0070C0"/>
                            </a:solidFill>
                            <a:latin typeface="Cambria Math" panose="02040503050406030204" pitchFamily="18" charset="0"/>
                            <a:ea typeface="Cambria Math" panose="02040503050406030204" pitchFamily="18" charset="0"/>
                          </a:rPr>
                        </m:ctrlPr>
                      </m:sSubPr>
                      <m:e>
                        <m:r>
                          <a:rPr lang="en-US" sz="1400" b="1" i="1">
                            <a:solidFill>
                              <a:srgbClr val="0070C0"/>
                            </a:solidFill>
                            <a:latin typeface="Cambria Math" panose="02040503050406030204" pitchFamily="18" charset="0"/>
                            <a:ea typeface="Cambria Math" panose="02040503050406030204" pitchFamily="18" charset="0"/>
                          </a:rPr>
                          <m:t>𝒓</m:t>
                        </m:r>
                      </m:e>
                      <m:sub>
                        <m:sSub>
                          <m:sSubPr>
                            <m:ctrlPr>
                              <a:rPr lang="en-US" sz="1400" b="1" i="1">
                                <a:solidFill>
                                  <a:srgbClr val="0070C0"/>
                                </a:solidFill>
                                <a:latin typeface="Cambria Math" panose="02040503050406030204" pitchFamily="18" charset="0"/>
                                <a:ea typeface="Cambria Math" panose="02040503050406030204" pitchFamily="18" charset="0"/>
                              </a:rPr>
                            </m:ctrlPr>
                          </m:sSubPr>
                          <m:e>
                            <m:r>
                              <a:rPr lang="en-US" sz="1400" b="1" i="1">
                                <a:solidFill>
                                  <a:srgbClr val="0070C0"/>
                                </a:solidFill>
                                <a:latin typeface="Cambria Math" panose="02040503050406030204" pitchFamily="18" charset="0"/>
                                <a:ea typeface="Cambria Math" panose="02040503050406030204" pitchFamily="18" charset="0"/>
                              </a:rPr>
                              <m:t>𝑽</m:t>
                            </m:r>
                          </m:e>
                          <m:sub>
                            <m:r>
                              <a:rPr lang="en-US" sz="1400" b="1" i="1">
                                <a:solidFill>
                                  <a:srgbClr val="0070C0"/>
                                </a:solidFill>
                                <a:latin typeface="Cambria Math" panose="02040503050406030204" pitchFamily="18" charset="0"/>
                                <a:ea typeface="Cambria Math" panose="02040503050406030204" pitchFamily="18" charset="0"/>
                              </a:rPr>
                              <m:t>𝑺</m:t>
                            </m:r>
                          </m:sub>
                        </m:sSub>
                      </m:sub>
                    </m:sSub>
                  </m:oMath>
                </a14:m>
                <a:r>
                  <a:rPr lang="en-US" sz="1400" dirty="0">
                    <a:solidFill>
                      <a:prstClr val="black">
                        <a:lumMod val="95000"/>
                        <a:lumOff val="5000"/>
                      </a:prstClr>
                    </a:solidFill>
                  </a:rPr>
                  <a:t> 		</a:t>
                </a:r>
                <a14:m>
                  <m:oMath xmlns:m="http://schemas.openxmlformats.org/officeDocument/2006/math">
                    <m:r>
                      <a:rPr lang="en-US" sz="1400">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prstClr val="black">
                            <a:lumMod val="95000"/>
                            <a:lumOff val="5000"/>
                          </a:prstClr>
                        </a:solidFill>
                        <a:latin typeface="Cambria Math" panose="02040503050406030204" pitchFamily="18" charset="0"/>
                        <a:ea typeface="Cambria Math" panose="02040503050406030204" pitchFamily="18" charset="0"/>
                      </a:rPr>
                      <m:t> </m:t>
                    </m:r>
                  </m:oMath>
                </a14:m>
                <a:r>
                  <a:rPr lang="en-US" sz="1400" dirty="0">
                    <a:solidFill>
                      <a:srgbClr val="1643B9"/>
                    </a:solidFill>
                  </a:rPr>
                  <a:t>input resistance of the rectifier</a:t>
                </a:r>
                <a:r>
                  <a:rPr lang="ru-RU" sz="1400" dirty="0">
                    <a:solidFill>
                      <a:srgbClr val="1643B9"/>
                    </a:solidFill>
                  </a:rPr>
                  <a:t> </a:t>
                </a:r>
                <a:endParaRPr lang="en-US" sz="1400" i="1" dirty="0">
                  <a:solidFill>
                    <a:srgbClr val="1643B9"/>
                  </a:solidFill>
                  <a:latin typeface="Cambria Math" panose="02040503050406030204" pitchFamily="18" charset="0"/>
                  <a:ea typeface="Cambria Math" panose="02040503050406030204" pitchFamily="18" charset="0"/>
                </a:endParaRPr>
              </a:p>
              <a:p>
                <a:pPr lvl="0">
                  <a:defRPr/>
                </a:pPr>
                <a14:m>
                  <m:oMath xmlns:m="http://schemas.openxmlformats.org/officeDocument/2006/math">
                    <m:sSub>
                      <m:sSubPr>
                        <m:ctrlPr>
                          <a:rPr lang="en-US" sz="1400" b="1" i="1">
                            <a:solidFill>
                              <a:srgbClr val="00B050"/>
                            </a:solidFill>
                            <a:latin typeface="Cambria Math" panose="02040503050406030204" pitchFamily="18" charset="0"/>
                            <a:ea typeface="Cambria Math" panose="02040503050406030204" pitchFamily="18" charset="0"/>
                          </a:rPr>
                        </m:ctrlPr>
                      </m:sSubPr>
                      <m:e>
                        <m:r>
                          <a:rPr lang="en-US" sz="1400" b="1" i="1">
                            <a:solidFill>
                              <a:srgbClr val="00B050"/>
                            </a:solidFill>
                            <a:latin typeface="Cambria Math" panose="02040503050406030204" pitchFamily="18" charset="0"/>
                            <a:ea typeface="Cambria Math" panose="02040503050406030204" pitchFamily="18" charset="0"/>
                          </a:rPr>
                          <m:t>𝒓</m:t>
                        </m:r>
                      </m:e>
                      <m:sub>
                        <m:r>
                          <a:rPr lang="en-US" sz="1400" b="1" i="1">
                            <a:solidFill>
                              <a:srgbClr val="00B050"/>
                            </a:solidFill>
                            <a:latin typeface="Cambria Math" panose="02040503050406030204" pitchFamily="18" charset="0"/>
                            <a:ea typeface="Cambria Math" panose="02040503050406030204" pitchFamily="18" charset="0"/>
                          </a:rPr>
                          <m:t>𝑽𝑫</m:t>
                        </m:r>
                      </m:sub>
                    </m:sSub>
                  </m:oMath>
                </a14:m>
                <a:r>
                  <a:rPr lang="en-US" sz="1400" dirty="0">
                    <a:solidFill>
                      <a:prstClr val="black">
                        <a:lumMod val="95000"/>
                        <a:lumOff val="5000"/>
                      </a:prstClr>
                    </a:solidFill>
                  </a:rPr>
                  <a:t> 				</a:t>
                </a:r>
                <a14:m>
                  <m:oMath xmlns:m="http://schemas.openxmlformats.org/officeDocument/2006/math">
                    <m:r>
                      <a:rPr lang="en-US" sz="1400">
                        <a:solidFill>
                          <a:prstClr val="black">
                            <a:lumMod val="95000"/>
                            <a:lumOff val="5000"/>
                          </a:prstClr>
                        </a:solidFill>
                        <a:latin typeface="Cambria Math" panose="02040503050406030204" pitchFamily="18" charset="0"/>
                        <a:ea typeface="Cambria Math" panose="02040503050406030204" pitchFamily="18" charset="0"/>
                      </a:rPr>
                      <m:t>−</m:t>
                    </m:r>
                  </m:oMath>
                </a14:m>
                <a:r>
                  <a:rPr lang="en-US" sz="1400" dirty="0">
                    <a:solidFill>
                      <a:prstClr val="black">
                        <a:lumMod val="95000"/>
                        <a:lumOff val="5000"/>
                      </a:prstClr>
                    </a:solidFill>
                  </a:rPr>
                  <a:t> </a:t>
                </a:r>
                <a:r>
                  <a:rPr lang="en-US" sz="1400" dirty="0">
                    <a:solidFill>
                      <a:srgbClr val="00B050"/>
                    </a:solidFill>
                  </a:rPr>
                  <a:t>diode resistance</a:t>
                </a:r>
              </a:p>
              <a:p>
                <a:pPr lvl="0">
                  <a:defRPr/>
                </a:pPr>
                <a14:m>
                  <m:oMath xmlns:m="http://schemas.openxmlformats.org/officeDocument/2006/math">
                    <m:sSub>
                      <m:sSubPr>
                        <m:ctrlPr>
                          <a:rPr lang="en-US" sz="1400" b="1" i="1">
                            <a:solidFill>
                              <a:srgbClr val="0070C0"/>
                            </a:solidFill>
                            <a:latin typeface="Cambria Math" panose="02040503050406030204" pitchFamily="18" charset="0"/>
                            <a:ea typeface="Cambria Math" panose="02040503050406030204" pitchFamily="18" charset="0"/>
                          </a:rPr>
                        </m:ctrlPr>
                      </m:sSubPr>
                      <m:e>
                        <m:r>
                          <a:rPr lang="en-US" sz="1400" b="1" i="1">
                            <a:solidFill>
                              <a:srgbClr val="0070C0"/>
                            </a:solidFill>
                            <a:latin typeface="Cambria Math" panose="02040503050406030204" pitchFamily="18" charset="0"/>
                            <a:ea typeface="Cambria Math" panose="02040503050406030204" pitchFamily="18" charset="0"/>
                          </a:rPr>
                          <m:t>𝒓</m:t>
                        </m:r>
                      </m:e>
                      <m:sub>
                        <m:sSub>
                          <m:sSubPr>
                            <m:ctrlPr>
                              <a:rPr lang="en-US" sz="1400" b="1" i="1">
                                <a:solidFill>
                                  <a:srgbClr val="0070C0"/>
                                </a:solidFill>
                                <a:latin typeface="Cambria Math" panose="02040503050406030204" pitchFamily="18" charset="0"/>
                                <a:ea typeface="Cambria Math" panose="02040503050406030204" pitchFamily="18" charset="0"/>
                              </a:rPr>
                            </m:ctrlPr>
                          </m:sSubPr>
                          <m:e>
                            <m:r>
                              <a:rPr lang="en-US" sz="1400" b="1" i="1">
                                <a:solidFill>
                                  <a:srgbClr val="0070C0"/>
                                </a:solidFill>
                                <a:latin typeface="Cambria Math" panose="02040503050406030204" pitchFamily="18" charset="0"/>
                                <a:ea typeface="Cambria Math" panose="02040503050406030204" pitchFamily="18" charset="0"/>
                              </a:rPr>
                              <m:t>𝑽</m:t>
                            </m:r>
                          </m:e>
                          <m:sub>
                            <m:r>
                              <a:rPr lang="en-US" sz="1400" b="1" i="1">
                                <a:solidFill>
                                  <a:srgbClr val="0070C0"/>
                                </a:solidFill>
                                <a:latin typeface="Cambria Math" panose="02040503050406030204" pitchFamily="18" charset="0"/>
                                <a:ea typeface="Cambria Math" panose="02040503050406030204" pitchFamily="18" charset="0"/>
                              </a:rPr>
                              <m:t>𝑺</m:t>
                            </m:r>
                          </m:sub>
                        </m:sSub>
                      </m:sub>
                    </m:sSub>
                  </m:oMath>
                </a14:m>
                <a:r>
                  <a:rPr lang="en-US" sz="1400" dirty="0">
                    <a:solidFill>
                      <a:prstClr val="black">
                        <a:lumMod val="95000"/>
                        <a:lumOff val="5000"/>
                      </a:prstClr>
                    </a:solidFill>
                  </a:rPr>
                  <a:t>				</a:t>
                </a:r>
                <a14:m>
                  <m:oMath xmlns:m="http://schemas.openxmlformats.org/officeDocument/2006/math">
                    <m:r>
                      <a:rPr lang="en-US" sz="1400">
                        <a:solidFill>
                          <a:prstClr val="black">
                            <a:lumMod val="95000"/>
                            <a:lumOff val="5000"/>
                          </a:prstClr>
                        </a:solidFill>
                        <a:latin typeface="Cambria Math" panose="02040503050406030204" pitchFamily="18" charset="0"/>
                        <a:ea typeface="Cambria Math" panose="02040503050406030204" pitchFamily="18" charset="0"/>
                      </a:rPr>
                      <m:t>−</m:t>
                    </m:r>
                  </m:oMath>
                </a14:m>
                <a:r>
                  <a:rPr lang="en-US" sz="1400" dirty="0">
                    <a:solidFill>
                      <a:prstClr val="black">
                        <a:lumMod val="95000"/>
                        <a:lumOff val="5000"/>
                      </a:prstClr>
                    </a:solidFill>
                  </a:rPr>
                  <a:t> </a:t>
                </a:r>
                <a:r>
                  <a:rPr lang="en-US" sz="1400" dirty="0">
                    <a:solidFill>
                      <a:srgbClr val="0070C0"/>
                    </a:solidFill>
                  </a:rPr>
                  <a:t>voltage source resistance</a:t>
                </a:r>
              </a:p>
              <a:p>
                <a:pPr lvl="0">
                  <a:defRPr/>
                </a:pPr>
                <a14:m>
                  <m:oMath xmlns:m="http://schemas.openxmlformats.org/officeDocument/2006/math">
                    <m:r>
                      <a:rPr lang="en-US" sz="1400" b="1" i="1">
                        <a:solidFill>
                          <a:srgbClr val="FF0000"/>
                        </a:solidFill>
                        <a:latin typeface="Cambria Math" panose="02040503050406030204" pitchFamily="18" charset="0"/>
                        <a:ea typeface="Cambria Math" panose="02040503050406030204" pitchFamily="18" charset="0"/>
                      </a:rPr>
                      <m:t>𝜽</m:t>
                    </m:r>
                    <m:r>
                      <a:rPr lang="en-US" sz="1400" i="1">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prstClr val="black">
                            <a:lumMod val="95000"/>
                            <a:lumOff val="5000"/>
                          </a:prstClr>
                        </a:solidFill>
                        <a:latin typeface="Cambria Math" panose="02040503050406030204" pitchFamily="18" charset="0"/>
                        <a:ea typeface="Cambria Math" panose="02040503050406030204" pitchFamily="18" charset="0"/>
                      </a:rPr>
                      <m:t>𝜔</m:t>
                    </m:r>
                    <m:r>
                      <a:rPr lang="en-US" sz="1400" i="1">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𝑡</m:t>
                    </m:r>
                    <m:r>
                      <a:rPr lang="en-US" sz="1400" i="1">
                        <a:solidFill>
                          <a:prstClr val="black">
                            <a:lumMod val="95000"/>
                            <a:lumOff val="5000"/>
                          </a:prstClr>
                        </a:solidFill>
                        <a:latin typeface="Cambria Math" panose="02040503050406030204" pitchFamily="18" charset="0"/>
                        <a:ea typeface="Cambria Math" panose="02040503050406030204" pitchFamily="18" charset="0"/>
                      </a:rPr>
                      <m:t>=</m:t>
                    </m:r>
                    <m:f>
                      <m:fPr>
                        <m:ctrlPr>
                          <a:rPr lang="en-US" sz="1400" i="1">
                            <a:solidFill>
                              <a:prstClr val="black">
                                <a:lumMod val="95000"/>
                                <a:lumOff val="5000"/>
                              </a:prstClr>
                            </a:solidFill>
                            <a:latin typeface="Cambria Math" panose="02040503050406030204" pitchFamily="18" charset="0"/>
                            <a:ea typeface="Cambria Math" panose="02040503050406030204" pitchFamily="18" charset="0"/>
                          </a:rPr>
                        </m:ctrlPr>
                      </m:fPr>
                      <m:num>
                        <m:r>
                          <a:rPr lang="en-US" sz="1400" i="1">
                            <a:solidFill>
                              <a:prstClr val="black">
                                <a:lumMod val="95000"/>
                                <a:lumOff val="5000"/>
                              </a:prstClr>
                            </a:solidFill>
                            <a:latin typeface="Cambria Math" panose="02040503050406030204" pitchFamily="18" charset="0"/>
                            <a:ea typeface="Cambria Math" panose="02040503050406030204" pitchFamily="18" charset="0"/>
                          </a:rPr>
                          <m:t>2</m:t>
                        </m:r>
                        <m:r>
                          <a:rPr lang="en-US" sz="1400" i="1">
                            <a:solidFill>
                              <a:prstClr val="black">
                                <a:lumMod val="95000"/>
                                <a:lumOff val="5000"/>
                              </a:prstClr>
                            </a:solidFill>
                            <a:latin typeface="Cambria Math" panose="02040503050406030204" pitchFamily="18" charset="0"/>
                            <a:ea typeface="Cambria Math" panose="02040503050406030204" pitchFamily="18" charset="0"/>
                          </a:rPr>
                          <m:t>𝜋</m:t>
                        </m:r>
                      </m:num>
                      <m:den>
                        <m:r>
                          <a:rPr lang="en-US" sz="1400" i="1">
                            <a:solidFill>
                              <a:prstClr val="black">
                                <a:lumMod val="95000"/>
                                <a:lumOff val="5000"/>
                              </a:prstClr>
                            </a:solidFill>
                            <a:latin typeface="Cambria Math" panose="02040503050406030204" pitchFamily="18" charset="0"/>
                            <a:ea typeface="Cambria Math" panose="02040503050406030204" pitchFamily="18" charset="0"/>
                          </a:rPr>
                          <m:t>𝑇</m:t>
                        </m:r>
                      </m:den>
                    </m:f>
                    <m:r>
                      <a:rPr lang="en-US" sz="1400" i="1">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𝑡</m:t>
                    </m:r>
                  </m:oMath>
                </a14:m>
                <a:r>
                  <a:rPr lang="en-US" sz="1400" dirty="0">
                    <a:solidFill>
                      <a:prstClr val="black">
                        <a:lumMod val="95000"/>
                        <a:lumOff val="5000"/>
                      </a:prstClr>
                    </a:solidFill>
                    <a:ea typeface="Cambria Math" panose="02040503050406030204" pitchFamily="18" charset="0"/>
                  </a:rPr>
                  <a:t>	</a:t>
                </a:r>
                <a14:m>
                  <m:oMath xmlns:m="http://schemas.openxmlformats.org/officeDocument/2006/math">
                    <m:r>
                      <a:rPr lang="en-US" sz="1400">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prstClr val="black">
                            <a:lumMod val="95000"/>
                            <a:lumOff val="5000"/>
                          </a:prstClr>
                        </a:solidFill>
                        <a:latin typeface="Cambria Math" panose="02040503050406030204" pitchFamily="18" charset="0"/>
                        <a:ea typeface="Cambria Math" panose="02040503050406030204" pitchFamily="18" charset="0"/>
                      </a:rPr>
                      <m:t> </m:t>
                    </m:r>
                  </m:oMath>
                </a14:m>
                <a:r>
                  <a:rPr lang="en-US" sz="1400" dirty="0">
                    <a:solidFill>
                      <a:srgbClr val="FF0000"/>
                    </a:solidFill>
                  </a:rPr>
                  <a:t>angle of diode open state</a:t>
                </a:r>
              </a:p>
              <a:p>
                <a:pPr lvl="0">
                  <a:defRPr/>
                </a:pPr>
                <a14:m>
                  <m:oMath xmlns:m="http://schemas.openxmlformats.org/officeDocument/2006/math">
                    <m:r>
                      <a:rPr lang="en-US" sz="1400" i="1">
                        <a:solidFill>
                          <a:srgbClr val="B20000"/>
                        </a:solidFill>
                        <a:latin typeface="Cambria Math" panose="02040503050406030204" pitchFamily="18" charset="0"/>
                        <a:ea typeface="Cambria Math" panose="02040503050406030204" pitchFamily="18" charset="0"/>
                      </a:rPr>
                      <m:t>∆</m:t>
                    </m:r>
                    <m:r>
                      <a:rPr lang="en-US" sz="1400" i="1">
                        <a:solidFill>
                          <a:srgbClr val="B20000"/>
                        </a:solidFill>
                        <a:latin typeface="Cambria Math" panose="02040503050406030204" pitchFamily="18" charset="0"/>
                        <a:ea typeface="Cambria Math" panose="02040503050406030204" pitchFamily="18" charset="0"/>
                      </a:rPr>
                      <m:t>𝑡</m:t>
                    </m:r>
                  </m:oMath>
                </a14:m>
                <a:r>
                  <a:rPr lang="en-US" sz="1400" dirty="0">
                    <a:solidFill>
                      <a:srgbClr val="B20000"/>
                    </a:solidFill>
                  </a:rPr>
                  <a:t> 				</a:t>
                </a:r>
                <a14:m>
                  <m:oMath xmlns:m="http://schemas.openxmlformats.org/officeDocument/2006/math">
                    <m:r>
                      <a:rPr lang="en-US" sz="1400">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prstClr val="black">
                            <a:lumMod val="95000"/>
                            <a:lumOff val="5000"/>
                          </a:prstClr>
                        </a:solidFill>
                        <a:latin typeface="Cambria Math" panose="02040503050406030204" pitchFamily="18" charset="0"/>
                        <a:ea typeface="Cambria Math" panose="02040503050406030204" pitchFamily="18" charset="0"/>
                      </a:rPr>
                      <m:t> </m:t>
                    </m:r>
                  </m:oMath>
                </a14:m>
                <a:r>
                  <a:rPr lang="en-US" sz="1400" dirty="0">
                    <a:solidFill>
                      <a:srgbClr val="B20000"/>
                    </a:solidFill>
                  </a:rPr>
                  <a:t>diode open state time interval</a:t>
                </a:r>
              </a:p>
              <a:p>
                <a14:m>
                  <m:oMath xmlns:m="http://schemas.openxmlformats.org/officeDocument/2006/math">
                    <m:f>
                      <m:fPr>
                        <m:ctrlPr>
                          <a:rPr lang="en-US" sz="1400" b="0" i="1" smtClean="0">
                            <a:solidFill>
                              <a:schemeClr val="tx1">
                                <a:lumMod val="95000"/>
                                <a:lumOff val="5000"/>
                              </a:schemeClr>
                            </a:solidFill>
                            <a:latin typeface="Cambria Math" panose="02040503050406030204" pitchFamily="18" charset="0"/>
                          </a:rPr>
                        </m:ctrlPr>
                      </m:fPr>
                      <m:num>
                        <m:sSub>
                          <m:sSubPr>
                            <m:ctrlPr>
                              <a:rPr lang="ru-RU" sz="1400" i="1" smtClean="0">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num>
                      <m:den>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b="0" i="1" smtClean="0">
                                <a:solidFill>
                                  <a:schemeClr val="tx1">
                                    <a:lumMod val="95000"/>
                                    <a:lumOff val="5000"/>
                                  </a:schemeClr>
                                </a:solidFill>
                                <a:latin typeface="Cambria Math" panose="02040503050406030204" pitchFamily="18" charset="0"/>
                              </a:rPr>
                              <m:t>𝑆</m:t>
                            </m:r>
                          </m:sub>
                        </m:sSub>
                      </m:den>
                    </m:f>
                    <m:r>
                      <a:rPr lang="en-US" sz="1400" b="0" i="1" smtClean="0">
                        <a:solidFill>
                          <a:schemeClr val="tx1">
                            <a:lumMod val="95000"/>
                            <a:lumOff val="5000"/>
                          </a:schemeClr>
                        </a:solidFill>
                        <a:latin typeface="Cambria Math" panose="02040503050406030204" pitchFamily="18" charset="0"/>
                      </a:rPr>
                      <m:t>=</m:t>
                    </m:r>
                  </m:oMath>
                </a14:m>
                <a:r>
                  <a:rPr lang="en-US" sz="1400" dirty="0">
                    <a:solidFill>
                      <a:schemeClr val="tx1">
                        <a:lumMod val="95000"/>
                        <a:lumOff val="5000"/>
                      </a:schemeClr>
                    </a:solidFill>
                  </a:rPr>
                  <a:t> </a:t>
                </a:r>
                <a14:m>
                  <m:oMath xmlns:m="http://schemas.openxmlformats.org/officeDocument/2006/math">
                    <m:f>
                      <m:fPr>
                        <m:ctrlPr>
                          <a:rPr lang="en-US" sz="1400" b="0" i="1" smtClean="0">
                            <a:solidFill>
                              <a:schemeClr val="tx1">
                                <a:lumMod val="95000"/>
                                <a:lumOff val="5000"/>
                              </a:schemeClr>
                            </a:solidFill>
                            <a:latin typeface="Cambria Math" panose="02040503050406030204" pitchFamily="18" charset="0"/>
                          </a:rPr>
                        </m:ctrlPr>
                      </m:fPr>
                      <m:num>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num>
                      <m:den>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𝜋</m:t>
                        </m:r>
                        <m:sSub>
                          <m:sSubPr>
                            <m:ctrlPr>
                              <a:rPr lang="en-US" sz="1400" i="1" smtClean="0">
                                <a:solidFill>
                                  <a:srgbClr val="1643B9"/>
                                </a:solidFill>
                                <a:latin typeface="Cambria Math" panose="02040503050406030204" pitchFamily="18" charset="0"/>
                                <a:ea typeface="Cambria Math" panose="02040503050406030204" pitchFamily="18" charset="0"/>
                              </a:rPr>
                            </m:ctrlPr>
                          </m:sSubPr>
                          <m:e>
                            <m:r>
                              <a:rPr lang="en-US" sz="1400" i="1">
                                <a:solidFill>
                                  <a:srgbClr val="1643B9"/>
                                </a:solidFill>
                                <a:latin typeface="Cambria Math" panose="02040503050406030204" pitchFamily="18" charset="0"/>
                                <a:ea typeface="Cambria Math" panose="02040503050406030204" pitchFamily="18" charset="0"/>
                              </a:rPr>
                              <m:t>𝑟</m:t>
                            </m:r>
                          </m:e>
                          <m:sub>
                            <m:r>
                              <a:rPr lang="en-US" sz="1400" i="1">
                                <a:solidFill>
                                  <a:srgbClr val="1643B9"/>
                                </a:solidFill>
                                <a:latin typeface="Cambria Math" panose="02040503050406030204" pitchFamily="18" charset="0"/>
                                <a:ea typeface="Cambria Math" panose="02040503050406030204" pitchFamily="18" charset="0"/>
                              </a:rPr>
                              <m:t>𝐼𝑁</m:t>
                            </m:r>
                          </m:sub>
                        </m:sSub>
                      </m:den>
                    </m:f>
                    <m:r>
                      <a:rPr lang="en-US" sz="1400" b="0" i="0" smtClean="0">
                        <a:solidFill>
                          <a:schemeClr val="tx1">
                            <a:lumMod val="95000"/>
                            <a:lumOff val="5000"/>
                          </a:schemeClr>
                        </a:solidFill>
                        <a:latin typeface="Cambria Math" panose="02040503050406030204" pitchFamily="18" charset="0"/>
                        <a:ea typeface="Cambria Math" panose="02040503050406030204" pitchFamily="18" charset="0"/>
                      </a:rPr>
                      <m:t>(</m:t>
                    </m:r>
                    <m:func>
                      <m:func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ea typeface="Cambria Math" panose="02040503050406030204" pitchFamily="18" charset="0"/>
                          </a:rPr>
                          <m:t>sin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2</m:t>
                                </m:r>
                              </m:den>
                            </m:f>
                          </m:e>
                        </m:d>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b="0" i="1" smtClean="0">
                                <a:solidFill>
                                  <a:schemeClr val="tx1">
                                    <a:lumMod val="95000"/>
                                    <a:lumOff val="5000"/>
                                  </a:schemeClr>
                                </a:solidFill>
                                <a:latin typeface="Cambria Math" panose="02040503050406030204" pitchFamily="18" charset="0"/>
                              </a:rPr>
                            </m:ctrlPr>
                          </m:fPr>
                          <m:num>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num>
                          <m:den>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den>
                        </m:f>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func>
                    <m:r>
                      <a:rPr lang="en-US" sz="1400" b="0" i="0" smtClean="0">
                        <a:solidFill>
                          <a:schemeClr val="tx1">
                            <a:lumMod val="95000"/>
                            <a:lumOff val="5000"/>
                          </a:schemeClr>
                        </a:solidFill>
                        <a:latin typeface="Cambria Math" panose="02040503050406030204" pitchFamily="18" charset="0"/>
                        <a:ea typeface="Cambria Math" panose="02040503050406030204" pitchFamily="18" charset="0"/>
                      </a:rPr>
                      <m:t>)</m:t>
                    </m:r>
                  </m:oMath>
                </a14:m>
                <a:endParaRPr lang="ru-RU" sz="1400" dirty="0">
                  <a:solidFill>
                    <a:schemeClr val="tx1">
                      <a:lumMod val="95000"/>
                      <a:lumOff val="5000"/>
                    </a:schemeClr>
                  </a:solidFill>
                </a:endParaRPr>
              </a:p>
              <a:p>
                <a:endParaRPr lang="en-US" sz="1400" dirty="0">
                  <a:solidFill>
                    <a:schemeClr val="tx1">
                      <a:lumMod val="95000"/>
                      <a:lumOff val="5000"/>
                    </a:schemeClr>
                  </a:solidFill>
                </a:endParaRPr>
              </a:p>
              <a:p>
                <a14:m>
                  <m:oMath xmlns:m="http://schemas.openxmlformats.org/officeDocument/2006/math">
                    <m:sSub>
                      <m:sSubPr>
                        <m:ctrlPr>
                          <a:rPr lang="ru-RU" sz="1400" i="1" smtClean="0">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b="0" i="1" smtClean="0">
                            <a:solidFill>
                              <a:schemeClr val="tx1">
                                <a:lumMod val="95000"/>
                                <a:lumOff val="5000"/>
                              </a:schemeClr>
                            </a:solidFill>
                            <a:latin typeface="Cambria Math" panose="02040503050406030204" pitchFamily="18" charset="0"/>
                          </a:rPr>
                          <m:t>𝑉𝐷</m:t>
                        </m:r>
                      </m:sub>
                    </m:sSub>
                    <m:d>
                      <m:dPr>
                        <m:ctrlPr>
                          <a:rPr lang="en-US" sz="1400" b="0" i="1" smtClean="0">
                            <a:solidFill>
                              <a:schemeClr val="tx1">
                                <a:lumMod val="95000"/>
                                <a:lumOff val="5000"/>
                              </a:schemeClr>
                            </a:solidFill>
                            <a:latin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i="1"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den>
                        </m:f>
                      </m:e>
                    </m:d>
                    <m:r>
                      <a:rPr lang="en-US" sz="1400" b="0" i="1" smtClean="0">
                        <a:solidFill>
                          <a:schemeClr val="tx1">
                            <a:lumMod val="95000"/>
                            <a:lumOff val="5000"/>
                          </a:schemeClr>
                        </a:solidFill>
                        <a:latin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func>
                      <m:func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ea typeface="Cambria Math" panose="02040503050406030204" pitchFamily="18" charset="0"/>
                          </a:rPr>
                          <m:t>sin</m:t>
                        </m:r>
                      </m:fName>
                      <m:e>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𝜔</m:t>
                        </m:r>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den>
                            </m:f>
                          </m:e>
                        </m:d>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r>
                          <a:rPr lang="en-US" sz="1400" b="0" i="1" smtClean="0">
                            <a:solidFill>
                              <a:schemeClr val="tx1">
                                <a:lumMod val="95000"/>
                                <a:lumOff val="5000"/>
                              </a:schemeClr>
                            </a:solidFill>
                            <a:latin typeface="Cambria Math" panose="02040503050406030204" pitchFamily="18" charset="0"/>
                          </a:rPr>
                          <m:t>=0</m:t>
                        </m:r>
                      </m:e>
                    </m:func>
                    <m:groupChr>
                      <m:groupChrPr>
                        <m:chr m:val="⇒"/>
                        <m:pos m:val="top"/>
                        <m:ctrlPr>
                          <a:rPr lang="en-US" sz="1400" i="1" smtClean="0">
                            <a:solidFill>
                              <a:srgbClr val="7030A0"/>
                            </a:solidFill>
                            <a:latin typeface="Cambria Math" panose="02040503050406030204" pitchFamily="18" charset="0"/>
                            <a:ea typeface="Cambria Math" panose="02040503050406030204" pitchFamily="18" charset="0"/>
                          </a:rPr>
                        </m:ctrlPr>
                      </m:groupChrPr>
                      <m:e/>
                    </m:groupCh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oMath>
                </a14:m>
                <a:r>
                  <a:rPr lang="en-US" sz="1400" dirty="0">
                    <a:solidFill>
                      <a:schemeClr val="tx1">
                        <a:lumMod val="95000"/>
                        <a:lumOff val="5000"/>
                      </a:schemeClr>
                    </a:solidFill>
                  </a:rPr>
                  <a:t> </a:t>
                </a:r>
                <a14:m>
                  <m:oMath xmlns:m="http://schemas.openxmlformats.org/officeDocument/2006/math">
                    <m:r>
                      <a:rPr lang="en-US" sz="1400" i="1">
                        <a:solidFill>
                          <a:schemeClr val="tx1">
                            <a:lumMod val="95000"/>
                            <a:lumOff val="5000"/>
                          </a:schemeClr>
                        </a:solidFill>
                        <a:latin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d>
                      <m:d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dPr>
                      <m:e>
                        <m:r>
                          <a:rPr lang="ru-RU" sz="1400" i="1">
                            <a:solidFill>
                              <a:schemeClr val="tx1">
                                <a:lumMod val="95000"/>
                                <a:lumOff val="5000"/>
                              </a:schemeClr>
                            </a:solidFill>
                            <a:latin typeface="Cambria Math" panose="02040503050406030204" pitchFamily="18" charset="0"/>
                            <a:ea typeface="Cambria Math" panose="02040503050406030204" pitchFamily="18" charset="0"/>
                          </a:rPr>
                          <m:t>𝜔</m:t>
                        </m:r>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den>
                            </m:f>
                          </m:e>
                        </m:d>
                      </m:e>
                    </m:d>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func>
                      <m:func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ea typeface="Cambria Math" panose="02040503050406030204" pitchFamily="18" charset="0"/>
                          </a:rPr>
                          <m:t>sin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smtClean="0">
                                    <a:solidFill>
                                      <a:schemeClr val="tx1">
                                        <a:lumMod val="95000"/>
                                        <a:lumOff val="5000"/>
                                      </a:schemeClr>
                                    </a:solidFill>
                                    <a:latin typeface="Cambria Math" panose="02040503050406030204" pitchFamily="18" charset="0"/>
                                    <a:ea typeface="Cambria Math" panose="02040503050406030204" pitchFamily="18" charset="0"/>
                                  </a:rPr>
                                  <m:t>𝜋</m:t>
                                </m:r>
                              </m:num>
                              <m:den>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2</m:t>
                                </m:r>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oMath>
                </a14:m>
                <a:endParaRPr lang="en-US" sz="1400" dirty="0">
                  <a:solidFill>
                    <a:schemeClr val="tx1">
                      <a:lumMod val="95000"/>
                      <a:lumOff val="5000"/>
                    </a:schemeClr>
                  </a:solidFill>
                  <a:ea typeface="Cambria Math" panose="02040503050406030204" pitchFamily="18" charset="0"/>
                </a:endParaRPr>
              </a:p>
              <a:p>
                <a:endParaRPr lang="ru-RU" sz="1400" dirty="0">
                  <a:solidFill>
                    <a:schemeClr val="tx1">
                      <a:lumMod val="95000"/>
                      <a:lumOff val="5000"/>
                    </a:schemeClr>
                  </a:solidFill>
                  <a:ea typeface="Cambria Math" panose="02040503050406030204" pitchFamily="18" charset="0"/>
                </a:endParaRPr>
              </a:p>
              <a:p>
                <a14:m>
                  <m:oMath xmlns:m="http://schemas.openxmlformats.org/officeDocument/2006/math">
                    <m:f>
                      <m:fPr>
                        <m:ctrlPr>
                          <a:rPr lang="en-US" sz="1400" b="0" i="1" smtClean="0">
                            <a:solidFill>
                              <a:schemeClr val="tx1">
                                <a:lumMod val="95000"/>
                                <a:lumOff val="5000"/>
                              </a:schemeClr>
                            </a:solidFill>
                            <a:latin typeface="Cambria Math" panose="02040503050406030204" pitchFamily="18" charset="0"/>
                          </a:rPr>
                        </m:ctrlPr>
                      </m:fPr>
                      <m:num>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num>
                      <m:den>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den>
                    </m:f>
                    <m:r>
                      <a:rPr lang="ru-RU" sz="1400" b="0" i="1" smtClean="0">
                        <a:solidFill>
                          <a:schemeClr val="tx1">
                            <a:lumMod val="95000"/>
                            <a:lumOff val="5000"/>
                          </a:schemeClr>
                        </a:solidFill>
                        <a:latin typeface="Cambria Math" panose="02040503050406030204" pitchFamily="18" charset="0"/>
                      </a:rPr>
                      <m:t>=</m:t>
                    </m:r>
                    <m:func>
                      <m:funcPr>
                        <m:ctrlPr>
                          <a:rPr lang="en-US" sz="1400" b="0" i="1" smtClean="0">
                            <a:solidFill>
                              <a:schemeClr val="tx1">
                                <a:lumMod val="95000"/>
                                <a:lumOff val="5000"/>
                              </a:schemeClr>
                            </a:solidFill>
                            <a:latin typeface="Cambria Math" panose="02040503050406030204" pitchFamily="18" charset="0"/>
                          </a:rPr>
                        </m:ctrlPr>
                      </m:funcPr>
                      <m:fName>
                        <m:r>
                          <m:rPr>
                            <m:sty m:val="p"/>
                          </m:rPr>
                          <a:rPr lang="en-US" sz="1400" b="0" i="0" smtClean="0">
                            <a:solidFill>
                              <a:schemeClr val="tx1">
                                <a:lumMod val="95000"/>
                                <a:lumOff val="5000"/>
                              </a:schemeClr>
                            </a:solidFill>
                            <a:latin typeface="Cambria Math" panose="02040503050406030204" pitchFamily="18" charset="0"/>
                          </a:rPr>
                          <m:t>cos</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groupChr>
                      <m:groupChrPr>
                        <m:chr m:val="⇒"/>
                        <m:pos m:val="top"/>
                        <m:ctrlPr>
                          <a:rPr lang="en-US" sz="1400" b="0" i="1" smtClean="0">
                            <a:solidFill>
                              <a:srgbClr val="7030A0"/>
                            </a:solidFill>
                            <a:latin typeface="Cambria Math" panose="02040503050406030204" pitchFamily="18" charset="0"/>
                          </a:rPr>
                        </m:ctrlPr>
                      </m:groupChrPr>
                      <m:e/>
                    </m:groupChr>
                  </m:oMath>
                </a14:m>
                <a:r>
                  <a:rPr lang="en-US" sz="1400" dirty="0">
                    <a:solidFill>
                      <a:schemeClr val="tx1">
                        <a:lumMod val="95000"/>
                        <a:lumOff val="5000"/>
                      </a:schemeClr>
                    </a:solidFill>
                  </a:rPr>
                  <a:t> </a:t>
                </a:r>
                <a14:m>
                  <m:oMath xmlns:m="http://schemas.openxmlformats.org/officeDocument/2006/math">
                    <m:func>
                      <m:funcPr>
                        <m:ctrlPr>
                          <a:rPr lang="en-US" sz="1400" i="1">
                            <a:solidFill>
                              <a:schemeClr val="tx1">
                                <a:lumMod val="95000"/>
                                <a:lumOff val="5000"/>
                              </a:schemeClr>
                            </a:solidFill>
                            <a:latin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rPr>
                          <m:t>cos</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rPr>
                        </m:ctrlPr>
                      </m:fPr>
                      <m:num>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𝜋</m:t>
                        </m:r>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𝑟</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𝐼𝑁</m:t>
                            </m:r>
                          </m:sub>
                        </m:sSub>
                      </m:den>
                    </m:f>
                    <m:r>
                      <a:rPr lang="en-US" sz="1400">
                        <a:solidFill>
                          <a:schemeClr val="tx1">
                            <a:lumMod val="95000"/>
                            <a:lumOff val="5000"/>
                          </a:schemeClr>
                        </a:solidFill>
                        <a:latin typeface="Cambria Math" panose="02040503050406030204" pitchFamily="18" charset="0"/>
                        <a:ea typeface="Cambria Math" panose="02040503050406030204" pitchFamily="18" charset="0"/>
                      </a:rPr>
                      <m:t>(</m:t>
                    </m:r>
                    <m:func>
                      <m:func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ea typeface="Cambria Math" panose="02040503050406030204" pitchFamily="18" charset="0"/>
                          </a:rPr>
                          <m:t>sin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unc>
                          <m:funcPr>
                            <m:ctrlPr>
                              <a:rPr lang="en-US" sz="1400" i="1">
                                <a:solidFill>
                                  <a:schemeClr val="tx1">
                                    <a:lumMod val="95000"/>
                                    <a:lumOff val="5000"/>
                                  </a:schemeClr>
                                </a:solidFill>
                                <a:latin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rPr>
                              <m:t>cos</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r>
                          <a:rPr lang="ru-RU" sz="1400" i="1"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func>
                  </m:oMath>
                </a14:m>
                <a:r>
                  <a:rPr lang="ru-RU" sz="1400" dirty="0">
                    <a:solidFill>
                      <a:schemeClr val="tx1">
                        <a:lumMod val="95000"/>
                        <a:lumOff val="5000"/>
                      </a:schemeClr>
                    </a:solidFill>
                  </a:rPr>
                  <a:t>)</a:t>
                </a:r>
                <a:r>
                  <a:rPr lang="en-US" sz="1400" dirty="0">
                    <a:solidFill>
                      <a:schemeClr val="tx1">
                        <a:lumMod val="95000"/>
                        <a:lumOff val="5000"/>
                      </a:schemeClr>
                    </a:solidFill>
                    <a:ea typeface="Cambria Math" panose="02040503050406030204" pitchFamily="18" charset="0"/>
                  </a:rPr>
                  <a:t> </a:t>
                </a:r>
                <a14:m>
                  <m:oMath xmlns:m="http://schemas.openxmlformats.org/officeDocument/2006/math">
                    <m:groupChr>
                      <m:groupChrPr>
                        <m:chr m:val="⇒"/>
                        <m:pos m:val="top"/>
                        <m:ctrlPr>
                          <a:rPr lang="en-US" sz="1400" i="1" smtClean="0">
                            <a:solidFill>
                              <a:srgbClr val="7030A0"/>
                            </a:solidFill>
                            <a:latin typeface="Cambria Math" panose="02040503050406030204" pitchFamily="18" charset="0"/>
                            <a:ea typeface="Cambria Math" panose="02040503050406030204" pitchFamily="18" charset="0"/>
                          </a:rPr>
                        </m:ctrlPr>
                      </m:groupChrPr>
                      <m:e/>
                    </m:groupChr>
                    <m:f>
                      <m:fPr>
                        <m:ctrlPr>
                          <a:rPr lang="en-US" sz="1400" i="1">
                            <a:solidFill>
                              <a:schemeClr val="tx1">
                                <a:lumMod val="95000"/>
                                <a:lumOff val="5000"/>
                              </a:schemeClr>
                            </a:solidFill>
                            <a:latin typeface="Cambria Math" panose="02040503050406030204" pitchFamily="18" charset="0"/>
                          </a:rPr>
                        </m:ctrlPr>
                      </m:fPr>
                      <m:num>
                        <m:sSub>
                          <m:sSubPr>
                            <m:ctrlPr>
                              <a:rPr lang="en-US" sz="1400" i="1" smtClean="0">
                                <a:solidFill>
                                  <a:srgbClr val="1643B9"/>
                                </a:solidFill>
                                <a:latin typeface="Cambria Math" panose="02040503050406030204" pitchFamily="18" charset="0"/>
                                <a:ea typeface="Cambria Math" panose="02040503050406030204" pitchFamily="18" charset="0"/>
                              </a:rPr>
                            </m:ctrlPr>
                          </m:sSubPr>
                          <m:e>
                            <m:r>
                              <a:rPr lang="en-US" sz="1400" i="1">
                                <a:solidFill>
                                  <a:srgbClr val="1643B9"/>
                                </a:solidFill>
                                <a:latin typeface="Cambria Math" panose="02040503050406030204" pitchFamily="18" charset="0"/>
                                <a:ea typeface="Cambria Math" panose="02040503050406030204" pitchFamily="18" charset="0"/>
                              </a:rPr>
                              <m:t>𝑟</m:t>
                            </m:r>
                          </m:e>
                          <m:sub>
                            <m:r>
                              <a:rPr lang="en-US" sz="1400" i="1">
                                <a:solidFill>
                                  <a:srgbClr val="1643B9"/>
                                </a:solidFill>
                                <a:latin typeface="Cambria Math" panose="02040503050406030204" pitchFamily="18" charset="0"/>
                                <a:ea typeface="Cambria Math" panose="02040503050406030204" pitchFamily="18" charset="0"/>
                              </a:rPr>
                              <m:t>𝐼𝑁</m:t>
                            </m:r>
                          </m:sub>
                        </m:sSub>
                      </m:num>
                      <m:den>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den>
                    </m:f>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oMath>
                </a14:m>
                <a:r>
                  <a:rPr lang="en-US" sz="1400" dirty="0">
                    <a:solidFill>
                      <a:schemeClr val="tx1">
                        <a:lumMod val="95000"/>
                        <a:lumOff val="5000"/>
                      </a:schemeClr>
                    </a:solidFill>
                  </a:rPr>
                  <a:t> </a:t>
                </a:r>
                <a14:m>
                  <m:oMath xmlns:m="http://schemas.openxmlformats.org/officeDocument/2006/math">
                    <m:f>
                      <m:fPr>
                        <m:ctrlPr>
                          <a:rPr lang="en-US" sz="1400" i="1">
                            <a:solidFill>
                              <a:schemeClr val="tx1">
                                <a:lumMod val="95000"/>
                                <a:lumOff val="5000"/>
                              </a:schemeClr>
                            </a:solidFill>
                            <a:latin typeface="Cambria Math" panose="02040503050406030204" pitchFamily="18" charset="0"/>
                          </a:rPr>
                        </m:ctrlPr>
                      </m:fPr>
                      <m:num>
                        <m:r>
                          <a:rPr lang="ru-RU" sz="1400" b="0" i="1" smtClean="0">
                            <a:solidFill>
                              <a:schemeClr val="tx1">
                                <a:lumMod val="95000"/>
                                <a:lumOff val="5000"/>
                              </a:schemeClr>
                            </a:solidFill>
                            <a:latin typeface="Cambria Math" panose="02040503050406030204" pitchFamily="18" charset="0"/>
                          </a:rPr>
                          <m:t>1</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𝜋</m:t>
                        </m:r>
                      </m:den>
                    </m:f>
                    <m:func>
                      <m:funcPr>
                        <m:ctrlPr>
                          <a:rPr lang="es-E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a:rPr lang="ru-RU" sz="140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s-ES" sz="1400">
                            <a:solidFill>
                              <a:schemeClr val="tx1">
                                <a:lumMod val="95000"/>
                                <a:lumOff val="5000"/>
                              </a:schemeClr>
                            </a:solidFill>
                            <a:latin typeface="Cambria Math" panose="02040503050406030204" pitchFamily="18" charset="0"/>
                            <a:ea typeface="Cambria Math" panose="02040503050406030204" pitchFamily="18" charset="0"/>
                          </a:rPr>
                          <m:t>tan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r>
                          <a:rPr lang="ru-RU"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r>
                          <a:rPr lang="ru-RU" sz="1400" i="1">
                            <a:solidFill>
                              <a:schemeClr val="tx1">
                                <a:lumMod val="95000"/>
                                <a:lumOff val="5000"/>
                              </a:schemeClr>
                            </a:solidFill>
                            <a:latin typeface="Cambria Math" panose="02040503050406030204" pitchFamily="18" charset="0"/>
                            <a:ea typeface="Cambria Math" panose="02040503050406030204" pitchFamily="18" charset="0"/>
                          </a:rPr>
                          <m:t>)</m:t>
                        </m:r>
                      </m:e>
                    </m:func>
                  </m:oMath>
                </a14:m>
                <a:r>
                  <a:rPr lang="en-US" sz="1400" dirty="0">
                    <a:solidFill>
                      <a:schemeClr val="tx1">
                        <a:lumMod val="95000"/>
                        <a:lumOff val="5000"/>
                      </a:schemeClr>
                    </a:solidFill>
                    <a:ea typeface="Cambria Math" panose="02040503050406030204" pitchFamily="18" charset="0"/>
                  </a:rPr>
                  <a:t> </a:t>
                </a:r>
                <a:endParaRPr lang="ru-RU" sz="1400" dirty="0">
                  <a:solidFill>
                    <a:schemeClr val="tx1">
                      <a:lumMod val="95000"/>
                      <a:lumOff val="5000"/>
                    </a:schemeClr>
                  </a:solidFill>
                </a:endParaRPr>
              </a:p>
            </p:txBody>
          </p:sp>
        </mc:Choice>
        <mc:Fallback xmlns="">
          <p:sp>
            <p:nvSpPr>
              <p:cNvPr id="41" name="TextBox 40">
                <a:extLst>
                  <a:ext uri="{FF2B5EF4-FFF2-40B4-BE49-F238E27FC236}">
                    <a16:creationId xmlns:a16="http://schemas.microsoft.com/office/drawing/2014/main" id="{32562634-D276-419A-B3DA-AC51AE2B5D8A}"/>
                  </a:ext>
                </a:extLst>
              </p:cNvPr>
              <p:cNvSpPr txBox="1">
                <a:spLocks noRot="1" noChangeAspect="1" noMove="1" noResize="1" noEditPoints="1" noAdjustHandles="1" noChangeArrowheads="1" noChangeShapeType="1" noTextEdit="1"/>
              </p:cNvSpPr>
              <p:nvPr/>
            </p:nvSpPr>
            <p:spPr>
              <a:xfrm>
                <a:off x="170442" y="826444"/>
                <a:ext cx="8803115" cy="4138312"/>
              </a:xfrm>
              <a:prstGeom prst="rect">
                <a:avLst/>
              </a:prstGeom>
              <a:blipFill>
                <a:blip r:embed="rId3"/>
                <a:stretch>
                  <a:fillRect l="-208" t="-442" b="-295"/>
                </a:stretch>
              </a:blipFill>
            </p:spPr>
            <p:txBody>
              <a:bodyPr/>
              <a:lstStyle/>
              <a:p>
                <a:r>
                  <a:rPr lang="ru-RU">
                    <a:noFill/>
                  </a:rPr>
                  <a:t> </a:t>
                </a:r>
              </a:p>
            </p:txBody>
          </p:sp>
        </mc:Fallback>
      </mc:AlternateContent>
      <p:sp>
        <p:nvSpPr>
          <p:cNvPr id="34" name="Заголовок 17">
            <a:extLst>
              <a:ext uri="{FF2B5EF4-FFF2-40B4-BE49-F238E27FC236}">
                <a16:creationId xmlns:a16="http://schemas.microsoft.com/office/drawing/2014/main" id="{27EEC71D-7414-4728-B335-62362800854E}"/>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p:grpSp>
        <p:nvGrpSpPr>
          <p:cNvPr id="11" name="Группа 10">
            <a:extLst>
              <a:ext uri="{FF2B5EF4-FFF2-40B4-BE49-F238E27FC236}">
                <a16:creationId xmlns:a16="http://schemas.microsoft.com/office/drawing/2014/main" id="{3627EEAB-80D4-4D82-AF0D-82BB3B48467D}"/>
              </a:ext>
            </a:extLst>
          </p:cNvPr>
          <p:cNvGrpSpPr/>
          <p:nvPr/>
        </p:nvGrpSpPr>
        <p:grpSpPr>
          <a:xfrm>
            <a:off x="5121922" y="578982"/>
            <a:ext cx="3921253" cy="2553900"/>
            <a:chOff x="5082822" y="2163719"/>
            <a:chExt cx="3921253" cy="2553900"/>
          </a:xfrm>
        </p:grpSpPr>
        <p:pic>
          <p:nvPicPr>
            <p:cNvPr id="12" name="Рисунок 11">
              <a:extLst>
                <a:ext uri="{FF2B5EF4-FFF2-40B4-BE49-F238E27FC236}">
                  <a16:creationId xmlns:a16="http://schemas.microsoft.com/office/drawing/2014/main" id="{945BBA53-B391-4D6A-A423-5E55FC2E0F78}"/>
                </a:ext>
              </a:extLst>
            </p:cNvPr>
            <p:cNvPicPr>
              <a:picLocks noChangeAspect="1"/>
            </p:cNvPicPr>
            <p:nvPr/>
          </p:nvPicPr>
          <p:blipFill>
            <a:blip r:embed="rId4"/>
            <a:stretch>
              <a:fillRect/>
            </a:stretch>
          </p:blipFill>
          <p:spPr>
            <a:xfrm>
              <a:off x="5196640" y="2220269"/>
              <a:ext cx="3807435" cy="2497350"/>
            </a:xfrm>
            <a:prstGeom prst="rect">
              <a:avLst/>
            </a:prstGeom>
          </p:spPr>
        </p:pic>
        <p:grpSp>
          <p:nvGrpSpPr>
            <p:cNvPr id="13" name="Группа 12">
              <a:extLst>
                <a:ext uri="{FF2B5EF4-FFF2-40B4-BE49-F238E27FC236}">
                  <a16:creationId xmlns:a16="http://schemas.microsoft.com/office/drawing/2014/main" id="{70149762-0F1A-4984-9DAF-8B9FA1C9C459}"/>
                </a:ext>
              </a:extLst>
            </p:cNvPr>
            <p:cNvGrpSpPr/>
            <p:nvPr/>
          </p:nvGrpSpPr>
          <p:grpSpPr>
            <a:xfrm>
              <a:off x="5082822" y="2163719"/>
              <a:ext cx="556015" cy="1763583"/>
              <a:chOff x="5082822" y="2163719"/>
              <a:chExt cx="556015" cy="176358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DDE0F67-6E60-443E-B752-A03F08CEC81D}"/>
                      </a:ext>
                    </a:extLst>
                  </p:cNvPr>
                  <p:cNvSpPr txBox="1"/>
                  <p:nvPr/>
                </p:nvSpPr>
                <p:spPr>
                  <a:xfrm>
                    <a:off x="5082822" y="3665692"/>
                    <a:ext cx="472441" cy="261610"/>
                  </a:xfrm>
                  <a:prstGeom prst="rect">
                    <a:avLst/>
                  </a:prstGeom>
                  <a:solidFill>
                    <a:schemeClr val="bg1"/>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ru-RU" sz="11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100" i="1">
                                  <a:solidFill>
                                    <a:schemeClr val="tx1">
                                      <a:lumMod val="95000"/>
                                      <a:lumOff val="5000"/>
                                    </a:schemeClr>
                                  </a:solidFill>
                                  <a:latin typeface="Cambria Math" panose="02040503050406030204" pitchFamily="18" charset="0"/>
                                  <a:ea typeface="Cambria Math" panose="02040503050406030204" pitchFamily="18" charset="0"/>
                                </a:rPr>
                                <m:t>𝐼</m:t>
                              </m:r>
                            </m:e>
                            <m: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𝑉𝐷</m:t>
                              </m:r>
                            </m:sub>
                          </m:s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ru-RU" sz="1100">
                      <a:solidFill>
                        <a:schemeClr val="tx1">
                          <a:lumMod val="95000"/>
                          <a:lumOff val="5000"/>
                        </a:schemeClr>
                      </a:solidFill>
                    </a:endParaRPr>
                  </a:p>
                </p:txBody>
              </p:sp>
            </mc:Choice>
            <mc:Fallback xmlns="">
              <p:sp>
                <p:nvSpPr>
                  <p:cNvPr id="47" name="TextBox 46">
                    <a:extLst>
                      <a:ext uri="{FF2B5EF4-FFF2-40B4-BE49-F238E27FC236}">
                        <a16:creationId xmlns:a16="http://schemas.microsoft.com/office/drawing/2014/main" id="{6260FCCA-A2CC-4A94-AA66-7189D34AEDAB}"/>
                      </a:ext>
                    </a:extLst>
                  </p:cNvPr>
                  <p:cNvSpPr txBox="1">
                    <a:spLocks noRot="1" noChangeAspect="1" noMove="1" noResize="1" noEditPoints="1" noAdjustHandles="1" noChangeArrowheads="1" noChangeShapeType="1" noTextEdit="1"/>
                  </p:cNvSpPr>
                  <p:nvPr/>
                </p:nvSpPr>
                <p:spPr>
                  <a:xfrm>
                    <a:off x="5082822" y="3665692"/>
                    <a:ext cx="472441" cy="261610"/>
                  </a:xfrm>
                  <a:prstGeom prst="rect">
                    <a:avLst/>
                  </a:prstGeom>
                  <a:blipFill>
                    <a:blip r:embed="rId5"/>
                    <a:stretch>
                      <a:fillRect r="-11538" b="-697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4E1EC4-FB15-411F-A5E7-C37BCF7B2363}"/>
                      </a:ext>
                    </a:extLst>
                  </p:cNvPr>
                  <p:cNvSpPr txBox="1"/>
                  <p:nvPr/>
                </p:nvSpPr>
                <p:spPr>
                  <a:xfrm>
                    <a:off x="5082823" y="2220269"/>
                    <a:ext cx="472441" cy="614655"/>
                  </a:xfrm>
                  <a:prstGeom prst="rect">
                    <a:avLst/>
                  </a:prstGeom>
                  <a:solidFill>
                    <a:schemeClr val="bg1"/>
                  </a:solidFill>
                </p:spPr>
                <p:txBody>
                  <a:bodyPr wrap="square">
                    <a:spAutoFit/>
                  </a:bodyPr>
                  <a:lstStyle/>
                  <a:p>
                    <a:endParaRPr lang="en-US" sz="1100" i="1">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ru-RU" sz="1100" i="1" smtClean="0">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𝑣</m:t>
                              </m:r>
                            </m:e>
                            <m:sub>
                              <m:sSub>
                                <m:sSubPr>
                                  <m:ctrlPr>
                                    <a:rPr lang="en-US" sz="1100" i="1">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𝑅</m:t>
                                  </m:r>
                                </m:e>
                                <m:sub>
                                  <m:r>
                                    <a:rPr lang="en-US" sz="1100" i="1">
                                      <a:solidFill>
                                        <a:srgbClr val="FF9900"/>
                                      </a:solidFill>
                                      <a:latin typeface="Cambria Math" panose="02040503050406030204" pitchFamily="18" charset="0"/>
                                    </a:rPr>
                                    <m:t>𝐿</m:t>
                                  </m:r>
                                </m:sub>
                              </m:sSub>
                            </m:sub>
                          </m:sSub>
                          <m:r>
                            <a:rPr lang="en-US" sz="1100" i="1">
                              <a:solidFill>
                                <a:srgbClr val="FF9900"/>
                              </a:solidFill>
                              <a:latin typeface="Cambria Math" panose="02040503050406030204" pitchFamily="18" charset="0"/>
                            </a:rPr>
                            <m:t>(</m:t>
                          </m:r>
                          <m:r>
                            <a:rPr lang="en-US" sz="1100" i="1">
                              <a:solidFill>
                                <a:srgbClr val="FF9900"/>
                              </a:solidFill>
                              <a:latin typeface="Cambria Math" panose="02040503050406030204" pitchFamily="18" charset="0"/>
                            </a:rPr>
                            <m:t>𝑡</m:t>
                          </m:r>
                          <m:r>
                            <a:rPr lang="en-US" sz="1100" i="1">
                              <a:solidFill>
                                <a:srgbClr val="FF9900"/>
                              </a:solidFill>
                              <a:latin typeface="Cambria Math" panose="02040503050406030204" pitchFamily="18" charset="0"/>
                            </a:rPr>
                            <m:t>)</m:t>
                          </m:r>
                        </m:oMath>
                      </m:oMathPara>
                    </a14:m>
                    <a:endParaRPr lang="en-US" sz="1100" b="0">
                      <a:solidFill>
                        <a:srgbClr val="FF9900"/>
                      </a:solidFill>
                      <a:ea typeface="Cambria Math" panose="02040503050406030204" pitchFamily="18" charset="0"/>
                    </a:endParaRPr>
                  </a:p>
                  <a:p>
                    <a:endParaRPr lang="ru-RU" sz="1100">
                      <a:solidFill>
                        <a:srgbClr val="FF9900"/>
                      </a:solidFill>
                    </a:endParaRPr>
                  </a:p>
                </p:txBody>
              </p:sp>
            </mc:Choice>
            <mc:Fallback xmlns="">
              <p:sp>
                <p:nvSpPr>
                  <p:cNvPr id="48" name="TextBox 47">
                    <a:extLst>
                      <a:ext uri="{FF2B5EF4-FFF2-40B4-BE49-F238E27FC236}">
                        <a16:creationId xmlns:a16="http://schemas.microsoft.com/office/drawing/2014/main" id="{5E7882F1-58B3-4735-B848-7290C26F2F7E}"/>
                      </a:ext>
                    </a:extLst>
                  </p:cNvPr>
                  <p:cNvSpPr txBox="1">
                    <a:spLocks noRot="1" noChangeAspect="1" noMove="1" noResize="1" noEditPoints="1" noAdjustHandles="1" noChangeArrowheads="1" noChangeShapeType="1" noTextEdit="1"/>
                  </p:cNvSpPr>
                  <p:nvPr/>
                </p:nvSpPr>
                <p:spPr>
                  <a:xfrm>
                    <a:off x="5082823" y="2220269"/>
                    <a:ext cx="472441" cy="614655"/>
                  </a:xfrm>
                  <a:prstGeom prst="rect">
                    <a:avLst/>
                  </a:prstGeom>
                  <a:blipFill>
                    <a:blip r:embed="rId6"/>
                    <a:stretch>
                      <a:fillRect r="-1410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866F3E-4EAA-43A6-9D51-783D40A0F602}"/>
                      </a:ext>
                    </a:extLst>
                  </p:cNvPr>
                  <p:cNvSpPr txBox="1"/>
                  <p:nvPr/>
                </p:nvSpPr>
                <p:spPr>
                  <a:xfrm>
                    <a:off x="5343440" y="2163719"/>
                    <a:ext cx="29539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m:t>
                          </m:r>
                        </m:oMath>
                      </m:oMathPara>
                    </a14:m>
                    <a:endParaRPr lang="ru-RU">
                      <a:solidFill>
                        <a:schemeClr val="tx1">
                          <a:lumMod val="95000"/>
                          <a:lumOff val="5000"/>
                        </a:schemeClr>
                      </a:solidFill>
                    </a:endParaRPr>
                  </a:p>
                </p:txBody>
              </p:sp>
            </mc:Choice>
            <mc:Fallback xmlns="">
              <p:sp>
                <p:nvSpPr>
                  <p:cNvPr id="49" name="TextBox 48">
                    <a:extLst>
                      <a:ext uri="{FF2B5EF4-FFF2-40B4-BE49-F238E27FC236}">
                        <a16:creationId xmlns:a16="http://schemas.microsoft.com/office/drawing/2014/main" id="{96445AD8-1679-4EFA-B958-E91937799334}"/>
                      </a:ext>
                    </a:extLst>
                  </p:cNvPr>
                  <p:cNvSpPr txBox="1">
                    <a:spLocks noRot="1" noChangeAspect="1" noMove="1" noResize="1" noEditPoints="1" noAdjustHandles="1" noChangeArrowheads="1" noChangeShapeType="1" noTextEdit="1"/>
                  </p:cNvSpPr>
                  <p:nvPr/>
                </p:nvSpPr>
                <p:spPr>
                  <a:xfrm>
                    <a:off x="5343440" y="2163719"/>
                    <a:ext cx="295397" cy="307777"/>
                  </a:xfrm>
                  <a:prstGeom prst="rect">
                    <a:avLst/>
                  </a:prstGeom>
                  <a:blipFill>
                    <a:blip r:embed="rId7"/>
                    <a:stretch>
                      <a:fillRect/>
                    </a:stretch>
                  </a:blipFill>
                </p:spPr>
                <p:txBody>
                  <a:bodyPr/>
                  <a:lstStyle/>
                  <a:p>
                    <a:r>
                      <a:rPr lang="ru-RU">
                        <a:noFill/>
                      </a:rPr>
                      <a:t> </a:t>
                    </a:r>
                  </a:p>
                </p:txBody>
              </p:sp>
            </mc:Fallback>
          </mc:AlternateContent>
        </p:grpSp>
      </p:grpSp>
      <p:sp>
        <p:nvSpPr>
          <p:cNvPr id="2" name="Title 1">
            <a:extLst>
              <a:ext uri="{FF2B5EF4-FFF2-40B4-BE49-F238E27FC236}">
                <a16:creationId xmlns:a16="http://schemas.microsoft.com/office/drawing/2014/main" id="{1299ABD7-943B-A5FF-1710-0DEB18997F38}"/>
              </a:ext>
            </a:extLst>
          </p:cNvPr>
          <p:cNvSpPr>
            <a:spLocks noGrp="1"/>
          </p:cNvSpPr>
          <p:nvPr>
            <p:ph type="title"/>
          </p:nvPr>
        </p:nvSpPr>
        <p:spPr/>
        <p:txBody>
          <a:bodyPr/>
          <a:lstStyle/>
          <a:p>
            <a:r>
              <a:rPr lang="en-US" sz="2000" dirty="0"/>
              <a:t>Half-Wave Rectifier  with DC filter capacitor</a:t>
            </a:r>
            <a:endParaRPr lang="ru-RU" sz="2000" dirty="0"/>
          </a:p>
        </p:txBody>
      </p:sp>
    </p:spTree>
    <p:extLst>
      <p:ext uri="{BB962C8B-B14F-4D97-AF65-F5344CB8AC3E}">
        <p14:creationId xmlns:p14="http://schemas.microsoft.com/office/powerpoint/2010/main" val="2667998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Группа 43">
            <a:extLst>
              <a:ext uri="{FF2B5EF4-FFF2-40B4-BE49-F238E27FC236}">
                <a16:creationId xmlns:a16="http://schemas.microsoft.com/office/drawing/2014/main" id="{C63954AC-47CB-4C3A-8EAC-308C6CBCFF9F}"/>
              </a:ext>
            </a:extLst>
          </p:cNvPr>
          <p:cNvGrpSpPr/>
          <p:nvPr/>
        </p:nvGrpSpPr>
        <p:grpSpPr>
          <a:xfrm>
            <a:off x="5121922" y="578982"/>
            <a:ext cx="3921253" cy="2553900"/>
            <a:chOff x="5082822" y="2163719"/>
            <a:chExt cx="3921253" cy="2553900"/>
          </a:xfrm>
        </p:grpSpPr>
        <p:pic>
          <p:nvPicPr>
            <p:cNvPr id="45" name="Рисунок 44">
              <a:extLst>
                <a:ext uri="{FF2B5EF4-FFF2-40B4-BE49-F238E27FC236}">
                  <a16:creationId xmlns:a16="http://schemas.microsoft.com/office/drawing/2014/main" id="{2DA3EAD1-0A6C-4C4E-8FEC-177FF15FCC63}"/>
                </a:ext>
              </a:extLst>
            </p:cNvPr>
            <p:cNvPicPr>
              <a:picLocks noChangeAspect="1"/>
            </p:cNvPicPr>
            <p:nvPr/>
          </p:nvPicPr>
          <p:blipFill>
            <a:blip r:embed="rId3"/>
            <a:stretch>
              <a:fillRect/>
            </a:stretch>
          </p:blipFill>
          <p:spPr>
            <a:xfrm>
              <a:off x="5196640" y="2220269"/>
              <a:ext cx="3807435" cy="2497350"/>
            </a:xfrm>
            <a:prstGeom prst="rect">
              <a:avLst/>
            </a:prstGeom>
          </p:spPr>
        </p:pic>
        <p:grpSp>
          <p:nvGrpSpPr>
            <p:cNvPr id="46" name="Группа 45">
              <a:extLst>
                <a:ext uri="{FF2B5EF4-FFF2-40B4-BE49-F238E27FC236}">
                  <a16:creationId xmlns:a16="http://schemas.microsoft.com/office/drawing/2014/main" id="{5A1C0F22-BBE7-4931-B985-3E77B11A7550}"/>
                </a:ext>
              </a:extLst>
            </p:cNvPr>
            <p:cNvGrpSpPr/>
            <p:nvPr/>
          </p:nvGrpSpPr>
          <p:grpSpPr>
            <a:xfrm>
              <a:off x="5082822" y="2163719"/>
              <a:ext cx="556015" cy="1763583"/>
              <a:chOff x="5082822" y="2163719"/>
              <a:chExt cx="556015" cy="1763583"/>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260FCCA-A2CC-4A94-AA66-7189D34AEDAB}"/>
                      </a:ext>
                    </a:extLst>
                  </p:cNvPr>
                  <p:cNvSpPr txBox="1"/>
                  <p:nvPr/>
                </p:nvSpPr>
                <p:spPr>
                  <a:xfrm>
                    <a:off x="5082822" y="3665692"/>
                    <a:ext cx="472441" cy="261610"/>
                  </a:xfrm>
                  <a:prstGeom prst="rect">
                    <a:avLst/>
                  </a:prstGeom>
                  <a:solidFill>
                    <a:schemeClr val="bg1"/>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ru-RU" sz="11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100" i="1">
                                  <a:solidFill>
                                    <a:schemeClr val="tx1">
                                      <a:lumMod val="95000"/>
                                      <a:lumOff val="5000"/>
                                    </a:schemeClr>
                                  </a:solidFill>
                                  <a:latin typeface="Cambria Math" panose="02040503050406030204" pitchFamily="18" charset="0"/>
                                  <a:ea typeface="Cambria Math" panose="02040503050406030204" pitchFamily="18" charset="0"/>
                                </a:rPr>
                                <m:t>𝐼</m:t>
                              </m:r>
                            </m:e>
                            <m: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𝑉𝐷</m:t>
                              </m:r>
                            </m:sub>
                          </m:s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ru-RU" sz="1100">
                      <a:solidFill>
                        <a:schemeClr val="tx1">
                          <a:lumMod val="95000"/>
                          <a:lumOff val="5000"/>
                        </a:schemeClr>
                      </a:solidFill>
                    </a:endParaRPr>
                  </a:p>
                </p:txBody>
              </p:sp>
            </mc:Choice>
            <mc:Fallback xmlns="">
              <p:sp>
                <p:nvSpPr>
                  <p:cNvPr id="47" name="TextBox 46">
                    <a:extLst>
                      <a:ext uri="{FF2B5EF4-FFF2-40B4-BE49-F238E27FC236}">
                        <a16:creationId xmlns:a16="http://schemas.microsoft.com/office/drawing/2014/main" id="{6260FCCA-A2CC-4A94-AA66-7189D34AEDAB}"/>
                      </a:ext>
                    </a:extLst>
                  </p:cNvPr>
                  <p:cNvSpPr txBox="1">
                    <a:spLocks noRot="1" noChangeAspect="1" noMove="1" noResize="1" noEditPoints="1" noAdjustHandles="1" noChangeArrowheads="1" noChangeShapeType="1" noTextEdit="1"/>
                  </p:cNvSpPr>
                  <p:nvPr/>
                </p:nvSpPr>
                <p:spPr>
                  <a:xfrm>
                    <a:off x="5082822" y="3665692"/>
                    <a:ext cx="472441" cy="261610"/>
                  </a:xfrm>
                  <a:prstGeom prst="rect">
                    <a:avLst/>
                  </a:prstGeom>
                  <a:blipFill>
                    <a:blip r:embed="rId4"/>
                    <a:stretch>
                      <a:fillRect r="-11538" b="-697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E7882F1-58B3-4735-B848-7290C26F2F7E}"/>
                      </a:ext>
                    </a:extLst>
                  </p:cNvPr>
                  <p:cNvSpPr txBox="1"/>
                  <p:nvPr/>
                </p:nvSpPr>
                <p:spPr>
                  <a:xfrm>
                    <a:off x="5082823" y="2220269"/>
                    <a:ext cx="472441" cy="614655"/>
                  </a:xfrm>
                  <a:prstGeom prst="rect">
                    <a:avLst/>
                  </a:prstGeom>
                  <a:solidFill>
                    <a:schemeClr val="bg1"/>
                  </a:solidFill>
                </p:spPr>
                <p:txBody>
                  <a:bodyPr wrap="square">
                    <a:spAutoFit/>
                  </a:bodyPr>
                  <a:lstStyle/>
                  <a:p>
                    <a:endParaRPr lang="en-US" sz="1100" i="1">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ru-RU" sz="1100" i="1" smtClean="0">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𝑣</m:t>
                              </m:r>
                            </m:e>
                            <m:sub>
                              <m:sSub>
                                <m:sSubPr>
                                  <m:ctrlPr>
                                    <a:rPr lang="en-US" sz="1100" i="1">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𝑅</m:t>
                                  </m:r>
                                </m:e>
                                <m:sub>
                                  <m:r>
                                    <a:rPr lang="en-US" sz="1100" i="1">
                                      <a:solidFill>
                                        <a:srgbClr val="FF9900"/>
                                      </a:solidFill>
                                      <a:latin typeface="Cambria Math" panose="02040503050406030204" pitchFamily="18" charset="0"/>
                                    </a:rPr>
                                    <m:t>𝐿</m:t>
                                  </m:r>
                                </m:sub>
                              </m:sSub>
                            </m:sub>
                          </m:sSub>
                          <m:r>
                            <a:rPr lang="en-US" sz="1100" i="1">
                              <a:solidFill>
                                <a:srgbClr val="FF9900"/>
                              </a:solidFill>
                              <a:latin typeface="Cambria Math" panose="02040503050406030204" pitchFamily="18" charset="0"/>
                            </a:rPr>
                            <m:t>(</m:t>
                          </m:r>
                          <m:r>
                            <a:rPr lang="en-US" sz="1100" i="1">
                              <a:solidFill>
                                <a:srgbClr val="FF9900"/>
                              </a:solidFill>
                              <a:latin typeface="Cambria Math" panose="02040503050406030204" pitchFamily="18" charset="0"/>
                            </a:rPr>
                            <m:t>𝑡</m:t>
                          </m:r>
                          <m:r>
                            <a:rPr lang="en-US" sz="1100" i="1">
                              <a:solidFill>
                                <a:srgbClr val="FF9900"/>
                              </a:solidFill>
                              <a:latin typeface="Cambria Math" panose="02040503050406030204" pitchFamily="18" charset="0"/>
                            </a:rPr>
                            <m:t>)</m:t>
                          </m:r>
                        </m:oMath>
                      </m:oMathPara>
                    </a14:m>
                    <a:endParaRPr lang="en-US" sz="1100" b="0">
                      <a:solidFill>
                        <a:srgbClr val="FF9900"/>
                      </a:solidFill>
                      <a:ea typeface="Cambria Math" panose="02040503050406030204" pitchFamily="18" charset="0"/>
                    </a:endParaRPr>
                  </a:p>
                  <a:p>
                    <a:endParaRPr lang="ru-RU" sz="1100">
                      <a:solidFill>
                        <a:srgbClr val="FF9900"/>
                      </a:solidFill>
                    </a:endParaRPr>
                  </a:p>
                </p:txBody>
              </p:sp>
            </mc:Choice>
            <mc:Fallback xmlns="">
              <p:sp>
                <p:nvSpPr>
                  <p:cNvPr id="48" name="TextBox 47">
                    <a:extLst>
                      <a:ext uri="{FF2B5EF4-FFF2-40B4-BE49-F238E27FC236}">
                        <a16:creationId xmlns:a16="http://schemas.microsoft.com/office/drawing/2014/main" id="{5E7882F1-58B3-4735-B848-7290C26F2F7E}"/>
                      </a:ext>
                    </a:extLst>
                  </p:cNvPr>
                  <p:cNvSpPr txBox="1">
                    <a:spLocks noRot="1" noChangeAspect="1" noMove="1" noResize="1" noEditPoints="1" noAdjustHandles="1" noChangeArrowheads="1" noChangeShapeType="1" noTextEdit="1"/>
                  </p:cNvSpPr>
                  <p:nvPr/>
                </p:nvSpPr>
                <p:spPr>
                  <a:xfrm>
                    <a:off x="5082823" y="2220269"/>
                    <a:ext cx="472441" cy="614655"/>
                  </a:xfrm>
                  <a:prstGeom prst="rect">
                    <a:avLst/>
                  </a:prstGeom>
                  <a:blipFill>
                    <a:blip r:embed="rId5"/>
                    <a:stretch>
                      <a:fillRect r="-1410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445AD8-1679-4EFA-B958-E91937799334}"/>
                      </a:ext>
                    </a:extLst>
                  </p:cNvPr>
                  <p:cNvSpPr txBox="1"/>
                  <p:nvPr/>
                </p:nvSpPr>
                <p:spPr>
                  <a:xfrm>
                    <a:off x="5343440" y="2163719"/>
                    <a:ext cx="29539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m:t>
                          </m:r>
                        </m:oMath>
                      </m:oMathPara>
                    </a14:m>
                    <a:endParaRPr lang="ru-RU">
                      <a:solidFill>
                        <a:schemeClr val="tx1">
                          <a:lumMod val="95000"/>
                          <a:lumOff val="5000"/>
                        </a:schemeClr>
                      </a:solidFill>
                    </a:endParaRPr>
                  </a:p>
                </p:txBody>
              </p:sp>
            </mc:Choice>
            <mc:Fallback xmlns="">
              <p:sp>
                <p:nvSpPr>
                  <p:cNvPr id="49" name="TextBox 48">
                    <a:extLst>
                      <a:ext uri="{FF2B5EF4-FFF2-40B4-BE49-F238E27FC236}">
                        <a16:creationId xmlns:a16="http://schemas.microsoft.com/office/drawing/2014/main" id="{96445AD8-1679-4EFA-B958-E91937799334}"/>
                      </a:ext>
                    </a:extLst>
                  </p:cNvPr>
                  <p:cNvSpPr txBox="1">
                    <a:spLocks noRot="1" noChangeAspect="1" noMove="1" noResize="1" noEditPoints="1" noAdjustHandles="1" noChangeArrowheads="1" noChangeShapeType="1" noTextEdit="1"/>
                  </p:cNvSpPr>
                  <p:nvPr/>
                </p:nvSpPr>
                <p:spPr>
                  <a:xfrm>
                    <a:off x="5343440" y="2163719"/>
                    <a:ext cx="295397" cy="307777"/>
                  </a:xfrm>
                  <a:prstGeom prst="rect">
                    <a:avLst/>
                  </a:prstGeom>
                  <a:blipFill>
                    <a:blip r:embed="rId6"/>
                    <a:stretch>
                      <a:fillRect/>
                    </a:stretch>
                  </a:blipFill>
                </p:spPr>
                <p:txBody>
                  <a:bodyPr/>
                  <a:lstStyle/>
                  <a:p>
                    <a:r>
                      <a:rPr lang="ru-RU">
                        <a:noFill/>
                      </a:rPr>
                      <a:t> </a:t>
                    </a:r>
                  </a:p>
                </p:txBody>
              </p:sp>
            </mc:Fallback>
          </mc:AlternateContent>
        </p:grpSp>
      </p:grpSp>
      <p:pic>
        <p:nvPicPr>
          <p:cNvPr id="30" name="Рисунок 29">
            <a:extLst>
              <a:ext uri="{FF2B5EF4-FFF2-40B4-BE49-F238E27FC236}">
                <a16:creationId xmlns:a16="http://schemas.microsoft.com/office/drawing/2014/main" id="{3526DDF0-17E2-4E3C-8E24-DD9553D54068}"/>
              </a:ext>
            </a:extLst>
          </p:cNvPr>
          <p:cNvPicPr>
            <a:picLocks noChangeAspect="1"/>
          </p:cNvPicPr>
          <p:nvPr/>
        </p:nvPicPr>
        <p:blipFill>
          <a:blip r:embed="rId7"/>
          <a:stretch>
            <a:fillRect/>
          </a:stretch>
        </p:blipFill>
        <p:spPr>
          <a:xfrm>
            <a:off x="174888" y="570174"/>
            <a:ext cx="1871663" cy="514350"/>
          </a:xfrm>
          <a:prstGeom prst="rect">
            <a:avLst/>
          </a:prstGeom>
        </p:spPr>
      </p:pic>
      <p:sp>
        <p:nvSpPr>
          <p:cNvPr id="21" name="Заголовок 17">
            <a:extLst>
              <a:ext uri="{FF2B5EF4-FFF2-40B4-BE49-F238E27FC236}">
                <a16:creationId xmlns:a16="http://schemas.microsoft.com/office/drawing/2014/main" id="{8FCD27EB-221D-4D2F-B684-352CBC4A1774}"/>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6152B2-DCED-4AED-81FE-A7832A2290FD}"/>
                  </a:ext>
                </a:extLst>
              </p:cNvPr>
              <p:cNvSpPr txBox="1"/>
              <p:nvPr/>
            </p:nvSpPr>
            <p:spPr>
              <a:xfrm>
                <a:off x="207142" y="635532"/>
                <a:ext cx="4672067" cy="630173"/>
              </a:xfrm>
              <a:prstGeom prst="rect">
                <a:avLst/>
              </a:prstGeom>
              <a:solidFill>
                <a:schemeClr val="bg1"/>
              </a:solidFill>
            </p:spPr>
            <p:txBody>
              <a:bodyPr wrap="square">
                <a:spAutoFit/>
              </a:bodyPr>
              <a:lstStyle/>
              <a:p>
                <a:r>
                  <a:rPr lang="en-US" sz="1400">
                    <a:solidFill>
                      <a:schemeClr val="tx1">
                        <a:lumMod val="95000"/>
                        <a:lumOff val="5000"/>
                      </a:schemeClr>
                    </a:solidFill>
                  </a:rPr>
                  <a:t>From  </a:t>
                </a:r>
                <a14:m>
                  <m:oMath xmlns:m="http://schemas.openxmlformats.org/officeDocument/2006/math">
                    <m:f>
                      <m:fPr>
                        <m:ctrlPr>
                          <a:rPr lang="en-US" sz="1400" i="1" smtClean="0">
                            <a:solidFill>
                              <a:schemeClr val="tx1">
                                <a:lumMod val="95000"/>
                                <a:lumOff val="5000"/>
                              </a:schemeClr>
                            </a:solidFill>
                            <a:latin typeface="Cambria Math" panose="02040503050406030204" pitchFamily="18" charset="0"/>
                          </a:rPr>
                        </m:ctrlPr>
                      </m:fPr>
                      <m:num>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𝑟</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𝐼𝑁</m:t>
                            </m:r>
                          </m:sub>
                        </m:sSub>
                      </m:num>
                      <m:den>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den>
                    </m:f>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oMath>
                </a14:m>
                <a:r>
                  <a:rPr lang="en-US" sz="1400">
                    <a:solidFill>
                      <a:schemeClr val="tx1">
                        <a:lumMod val="95000"/>
                        <a:lumOff val="5000"/>
                      </a:schemeClr>
                    </a:solidFill>
                  </a:rPr>
                  <a:t> </a:t>
                </a:r>
                <a14:m>
                  <m:oMath xmlns:m="http://schemas.openxmlformats.org/officeDocument/2006/math">
                    <m:f>
                      <m:fPr>
                        <m:ctrlPr>
                          <a:rPr lang="en-US" sz="1400" i="1">
                            <a:solidFill>
                              <a:schemeClr val="tx1">
                                <a:lumMod val="95000"/>
                                <a:lumOff val="5000"/>
                              </a:schemeClr>
                            </a:solidFill>
                            <a:latin typeface="Cambria Math" panose="02040503050406030204" pitchFamily="18" charset="0"/>
                          </a:rPr>
                        </m:ctrlPr>
                      </m:fPr>
                      <m:num>
                        <m:r>
                          <a:rPr lang="ru-RU" sz="1400" b="0" i="1" smtClean="0">
                            <a:solidFill>
                              <a:schemeClr val="tx1">
                                <a:lumMod val="95000"/>
                                <a:lumOff val="5000"/>
                              </a:schemeClr>
                            </a:solidFill>
                            <a:latin typeface="Cambria Math" panose="02040503050406030204" pitchFamily="18" charset="0"/>
                          </a:rPr>
                          <m:t>1</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𝜋</m:t>
                        </m:r>
                      </m:den>
                    </m:f>
                    <m:func>
                      <m:funcPr>
                        <m:ctrlPr>
                          <a:rPr lang="es-E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a:rPr lang="ru-RU" sz="140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s-ES" sz="1400">
                            <a:solidFill>
                              <a:schemeClr val="tx1">
                                <a:lumMod val="95000"/>
                                <a:lumOff val="5000"/>
                              </a:schemeClr>
                            </a:solidFill>
                            <a:latin typeface="Cambria Math" panose="02040503050406030204" pitchFamily="18" charset="0"/>
                            <a:ea typeface="Cambria Math" panose="02040503050406030204" pitchFamily="18" charset="0"/>
                          </a:rPr>
                          <m:t>tan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r>
                          <a:rPr lang="ru-RU"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r>
                          <a:rPr lang="ru-RU" sz="1400" i="1">
                            <a:solidFill>
                              <a:schemeClr val="tx1">
                                <a:lumMod val="95000"/>
                                <a:lumOff val="5000"/>
                              </a:schemeClr>
                            </a:solidFill>
                            <a:latin typeface="Cambria Math" panose="02040503050406030204" pitchFamily="18" charset="0"/>
                            <a:ea typeface="Cambria Math" panose="02040503050406030204" pitchFamily="18" charset="0"/>
                          </a:rPr>
                          <m:t>)</m:t>
                        </m:r>
                      </m:e>
                    </m:func>
                  </m:oMath>
                </a14:m>
                <a:r>
                  <a:rPr lang="en-US" sz="1400">
                    <a:solidFill>
                      <a:schemeClr val="tx1">
                        <a:lumMod val="95000"/>
                        <a:lumOff val="5000"/>
                      </a:schemeClr>
                    </a:solidFill>
                  </a:rPr>
                  <a:t>   </a:t>
                </a:r>
              </a:p>
              <a:p>
                <a:r>
                  <a:rPr lang="en-US" sz="1400">
                    <a:solidFill>
                      <a:schemeClr val="tx1">
                        <a:lumMod val="95000"/>
                        <a:lumOff val="5000"/>
                      </a:schemeClr>
                    </a:solidFill>
                  </a:rPr>
                  <a:t>angle of diode open state </a:t>
                </a:r>
                <a14:m>
                  <m:oMath xmlns:m="http://schemas.openxmlformats.org/officeDocument/2006/math">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oMath>
                </a14:m>
                <a:r>
                  <a:rPr lang="en-US" sz="1400"/>
                  <a:t> can be evaluated</a:t>
                </a:r>
                <a:r>
                  <a:rPr lang="ru-RU" sz="1400"/>
                  <a:t>:</a:t>
                </a:r>
              </a:p>
            </p:txBody>
          </p:sp>
        </mc:Choice>
        <mc:Fallback xmlns="">
          <p:sp>
            <p:nvSpPr>
              <p:cNvPr id="37" name="TextBox 36">
                <a:extLst>
                  <a:ext uri="{FF2B5EF4-FFF2-40B4-BE49-F238E27FC236}">
                    <a16:creationId xmlns:a16="http://schemas.microsoft.com/office/drawing/2014/main" id="{FD6152B2-DCED-4AED-81FE-A7832A2290FD}"/>
                  </a:ext>
                </a:extLst>
              </p:cNvPr>
              <p:cNvSpPr txBox="1">
                <a:spLocks noRot="1" noChangeAspect="1" noMove="1" noResize="1" noEditPoints="1" noAdjustHandles="1" noChangeArrowheads="1" noChangeShapeType="1" noTextEdit="1"/>
              </p:cNvSpPr>
              <p:nvPr/>
            </p:nvSpPr>
            <p:spPr>
              <a:xfrm>
                <a:off x="207142" y="635532"/>
                <a:ext cx="4672067" cy="630173"/>
              </a:xfrm>
              <a:prstGeom prst="rect">
                <a:avLst/>
              </a:prstGeom>
              <a:blipFill>
                <a:blip r:embed="rId9"/>
                <a:stretch>
                  <a:fillRect l="-392" b="-9615"/>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5724EE1-02C4-496F-89DA-01C58AAB4427}"/>
                  </a:ext>
                </a:extLst>
              </p:cNvPr>
              <p:cNvSpPr txBox="1"/>
              <p:nvPr/>
            </p:nvSpPr>
            <p:spPr>
              <a:xfrm>
                <a:off x="232485" y="1446489"/>
                <a:ext cx="4606290" cy="530723"/>
              </a:xfrm>
              <a:prstGeom prst="rect">
                <a:avLst/>
              </a:prstGeom>
              <a:solidFill>
                <a:schemeClr val="bg1"/>
              </a:solidFill>
            </p:spPr>
            <p:txBody>
              <a:bodyPr wrap="square">
                <a:spAutoFit/>
              </a:bodyPr>
              <a:lstStyle/>
              <a:p>
                <a14:m>
                  <m:oMath xmlns:m="http://schemas.openxmlformats.org/officeDocument/2006/math">
                    <m:func>
                      <m:funcPr>
                        <m:ctrlPr>
                          <a:rPr lang="es-ES" sz="1400" i="1" smtClean="0">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s-ES" sz="1400">
                            <a:solidFill>
                              <a:schemeClr val="tx1">
                                <a:lumMod val="95000"/>
                                <a:lumOff val="5000"/>
                              </a:schemeClr>
                            </a:solidFill>
                            <a:latin typeface="Cambria Math" panose="02040503050406030204" pitchFamily="18" charset="0"/>
                            <a:ea typeface="Cambria Math" panose="02040503050406030204" pitchFamily="18" charset="0"/>
                          </a:rPr>
                          <m:t>tan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r>
                      <a:rPr lang="ru-RU" sz="1400" b="0" i="0"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ru-RU" sz="1400" b="0" i="0" smtClean="0">
                            <a:solidFill>
                              <a:schemeClr val="tx1">
                                <a:lumMod val="95000"/>
                                <a:lumOff val="5000"/>
                              </a:schemeClr>
                            </a:solidFill>
                            <a:latin typeface="Cambria Math" panose="02040503050406030204" pitchFamily="18" charset="0"/>
                            <a:ea typeface="Cambria Math" panose="02040503050406030204" pitchFamily="18" charset="0"/>
                          </a:rPr>
                          <m:t>1</m:t>
                        </m:r>
                      </m:num>
                      <m:den>
                        <m:r>
                          <a:rPr lang="ru-RU" sz="1400" b="0" i="0" smtClean="0">
                            <a:solidFill>
                              <a:schemeClr val="tx1">
                                <a:lumMod val="95000"/>
                                <a:lumOff val="5000"/>
                              </a:schemeClr>
                            </a:solidFill>
                            <a:latin typeface="Cambria Math" panose="02040503050406030204" pitchFamily="18" charset="0"/>
                            <a:ea typeface="Cambria Math" panose="02040503050406030204" pitchFamily="18" charset="0"/>
                          </a:rPr>
                          <m:t>3</m:t>
                        </m:r>
                      </m:den>
                    </m:f>
                    <m:sSup>
                      <m:sSupPr>
                        <m:ctrlP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ctrlPr>
                      </m:sSupPr>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sup>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3</m:t>
                        </m:r>
                      </m:sup>
                    </m:sSup>
                    <m:groupChr>
                      <m:groupChrPr>
                        <m:chr m:val="⇒"/>
                        <m:pos m:val="top"/>
                        <m:ctrlP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ctrlPr>
                      </m:groupChrPr>
                      <m:e/>
                    </m:groupChr>
                  </m:oMath>
                </a14:m>
                <a:r>
                  <a:rPr lang="en-US" sz="1400" dirty="0">
                    <a:solidFill>
                      <a:schemeClr val="tx1">
                        <a:lumMod val="95000"/>
                        <a:lumOff val="5000"/>
                      </a:schemeClr>
                    </a:solidFill>
                    <a:ea typeface="Cambria Math" panose="02040503050406030204" pitchFamily="18" charset="0"/>
                  </a:rPr>
                  <a:t> </a:t>
                </a:r>
                <a14:m>
                  <m:oMath xmlns:m="http://schemas.openxmlformats.org/officeDocument/2006/math">
                    <m:r>
                      <a:rPr lang="en-US" sz="1400" i="1" smtClean="0">
                        <a:solidFill>
                          <a:srgbClr val="7030A0"/>
                        </a:solidFill>
                        <a:latin typeface="Cambria Math" panose="02040503050406030204" pitchFamily="18" charset="0"/>
                        <a:ea typeface="Cambria Math" panose="02040503050406030204" pitchFamily="18" charset="0"/>
                      </a:rPr>
                      <m:t>𝜃</m:t>
                    </m:r>
                    <m:r>
                      <a:rPr lang="ru-RU" sz="1400" b="0" i="1" smtClean="0">
                        <a:solidFill>
                          <a:srgbClr val="7030A0"/>
                        </a:solidFill>
                        <a:latin typeface="Cambria Math" panose="02040503050406030204" pitchFamily="18" charset="0"/>
                        <a:ea typeface="Cambria Math" panose="02040503050406030204" pitchFamily="18" charset="0"/>
                      </a:rPr>
                      <m:t>=2∙</m:t>
                    </m:r>
                    <m:rad>
                      <m:radPr>
                        <m:ctrlPr>
                          <a:rPr lang="ru-RU" sz="1400" b="0" i="1" smtClean="0">
                            <a:solidFill>
                              <a:srgbClr val="7030A0"/>
                            </a:solidFill>
                            <a:latin typeface="Cambria Math" panose="02040503050406030204" pitchFamily="18" charset="0"/>
                            <a:ea typeface="Cambria Math" panose="02040503050406030204" pitchFamily="18" charset="0"/>
                          </a:rPr>
                        </m:ctrlPr>
                      </m:radPr>
                      <m:deg>
                        <m:r>
                          <m:rPr>
                            <m:brk m:alnAt="7"/>
                          </m:rPr>
                          <a:rPr lang="ru-RU" sz="1400" b="0" i="1" smtClean="0">
                            <a:solidFill>
                              <a:srgbClr val="7030A0"/>
                            </a:solidFill>
                            <a:latin typeface="Cambria Math" panose="02040503050406030204" pitchFamily="18" charset="0"/>
                            <a:ea typeface="Cambria Math" panose="02040503050406030204" pitchFamily="18" charset="0"/>
                          </a:rPr>
                          <m:t>3</m:t>
                        </m:r>
                      </m:deg>
                      <m:e>
                        <m:r>
                          <a:rPr lang="ru-RU" sz="1400" b="0" i="1" smtClean="0">
                            <a:solidFill>
                              <a:srgbClr val="7030A0"/>
                            </a:solidFill>
                            <a:latin typeface="Cambria Math" panose="02040503050406030204" pitchFamily="18" charset="0"/>
                            <a:ea typeface="Cambria Math" panose="02040503050406030204" pitchFamily="18" charset="0"/>
                          </a:rPr>
                          <m:t>3</m:t>
                        </m:r>
                        <m:r>
                          <a:rPr lang="en-US" sz="1400" i="1">
                            <a:solidFill>
                              <a:srgbClr val="7030A0"/>
                            </a:solidFill>
                            <a:latin typeface="Cambria Math" panose="02040503050406030204" pitchFamily="18" charset="0"/>
                            <a:ea typeface="Cambria Math" panose="02040503050406030204" pitchFamily="18" charset="0"/>
                          </a:rPr>
                          <m:t>𝜋</m:t>
                        </m:r>
                        <m:f>
                          <m:fPr>
                            <m:ctrlPr>
                              <a:rPr lang="en-US" sz="1400" i="1">
                                <a:solidFill>
                                  <a:srgbClr val="7030A0"/>
                                </a:solidFill>
                                <a:latin typeface="Cambria Math" panose="02040503050406030204" pitchFamily="18" charset="0"/>
                              </a:rPr>
                            </m:ctrlPr>
                          </m:fPr>
                          <m:num>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𝑟</m:t>
                                </m:r>
                              </m:e>
                              <m:sub>
                                <m:r>
                                  <a:rPr lang="en-US" sz="1400" i="1">
                                    <a:solidFill>
                                      <a:srgbClr val="7030A0"/>
                                    </a:solidFill>
                                    <a:latin typeface="Cambria Math" panose="02040503050406030204" pitchFamily="18" charset="0"/>
                                    <a:ea typeface="Cambria Math" panose="02040503050406030204" pitchFamily="18" charset="0"/>
                                  </a:rPr>
                                  <m:t>𝐼𝑁</m:t>
                                </m:r>
                              </m:sub>
                            </m:sSub>
                          </m:num>
                          <m:den>
                            <m:sSub>
                              <m:sSubPr>
                                <m:ctrlPr>
                                  <a:rPr lang="en-US" sz="1400" i="1">
                                    <a:solidFill>
                                      <a:srgbClr val="7030A0"/>
                                    </a:solidFill>
                                    <a:latin typeface="Cambria Math" panose="02040503050406030204" pitchFamily="18" charset="0"/>
                                  </a:rPr>
                                </m:ctrlPr>
                              </m:sSubPr>
                              <m:e>
                                <m:r>
                                  <m:rPr>
                                    <m:sty m:val="p"/>
                                  </m:rPr>
                                  <a:rPr lang="en-US" sz="1400">
                                    <a:solidFill>
                                      <a:srgbClr val="7030A0"/>
                                    </a:solidFill>
                                    <a:latin typeface="Cambria Math" panose="02040503050406030204" pitchFamily="18" charset="0"/>
                                  </a:rPr>
                                  <m:t>R</m:t>
                                </m:r>
                              </m:e>
                              <m:sub>
                                <m:r>
                                  <m:rPr>
                                    <m:sty m:val="p"/>
                                  </m:rPr>
                                  <a:rPr lang="en-US" sz="1400">
                                    <a:solidFill>
                                      <a:srgbClr val="7030A0"/>
                                    </a:solidFill>
                                    <a:latin typeface="Cambria Math" panose="02040503050406030204" pitchFamily="18" charset="0"/>
                                  </a:rPr>
                                  <m:t>L</m:t>
                                </m:r>
                              </m:sub>
                            </m:sSub>
                          </m:den>
                        </m:f>
                      </m:e>
                    </m:rad>
                  </m:oMath>
                </a14:m>
                <a:endParaRPr lang="ru-RU" sz="1400" dirty="0"/>
              </a:p>
            </p:txBody>
          </p:sp>
        </mc:Choice>
        <mc:Fallback>
          <p:sp>
            <p:nvSpPr>
              <p:cNvPr id="38" name="TextBox 37">
                <a:extLst>
                  <a:ext uri="{FF2B5EF4-FFF2-40B4-BE49-F238E27FC236}">
                    <a16:creationId xmlns:a16="http://schemas.microsoft.com/office/drawing/2014/main" id="{25724EE1-02C4-496F-89DA-01C58AAB4427}"/>
                  </a:ext>
                </a:extLst>
              </p:cNvPr>
              <p:cNvSpPr txBox="1">
                <a:spLocks noRot="1" noChangeAspect="1" noMove="1" noResize="1" noEditPoints="1" noAdjustHandles="1" noChangeArrowheads="1" noChangeShapeType="1" noTextEdit="1"/>
              </p:cNvSpPr>
              <p:nvPr/>
            </p:nvSpPr>
            <p:spPr>
              <a:xfrm>
                <a:off x="232485" y="1446489"/>
                <a:ext cx="4606290" cy="530723"/>
              </a:xfrm>
              <a:prstGeom prst="rect">
                <a:avLst/>
              </a:prstGeom>
              <a:blipFill>
                <a:blip r:embed="rId10"/>
                <a:stretch>
                  <a:fillRect t="-4598" b="-2528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DF550A30-4BFC-4515-A98E-640008188023}"/>
                  </a:ext>
                </a:extLst>
              </p:cNvPr>
              <p:cNvSpPr txBox="1"/>
              <p:nvPr/>
            </p:nvSpPr>
            <p:spPr>
              <a:xfrm>
                <a:off x="232485" y="1864530"/>
                <a:ext cx="5550282" cy="2839945"/>
              </a:xfrm>
              <a:prstGeom prst="rect">
                <a:avLst/>
              </a:prstGeom>
              <a:noFill/>
            </p:spPr>
            <p:txBody>
              <a:bodyPr wrap="square">
                <a:spAutoFit/>
              </a:bodyPr>
              <a:lstStyle/>
              <a:p>
                <a:pPr>
                  <a:lnSpc>
                    <a:spcPct val="150000"/>
                  </a:lnSpc>
                </a:pPr>
                <a:r>
                  <a:rPr lang="en-US" sz="1600" dirty="0">
                    <a:solidFill>
                      <a:schemeClr val="tx1">
                        <a:lumMod val="95000"/>
                        <a:lumOff val="5000"/>
                      </a:schemeClr>
                    </a:solidFill>
                  </a:rPr>
                  <a:t>Average load voltage</a:t>
                </a:r>
                <a:r>
                  <a:rPr lang="ru-RU" sz="1600" dirty="0">
                    <a:solidFill>
                      <a:schemeClr val="tx1">
                        <a:lumMod val="95000"/>
                        <a:lumOff val="5000"/>
                      </a:schemeClr>
                    </a:solidFill>
                  </a:rPr>
                  <a:t>:</a:t>
                </a:r>
                <a:r>
                  <a:rPr lang="en-US" sz="1600" dirty="0">
                    <a:solidFill>
                      <a:schemeClr val="tx1">
                        <a:lumMod val="95000"/>
                        <a:lumOff val="5000"/>
                      </a:schemeClr>
                    </a:solidFill>
                  </a:rPr>
                  <a:t> </a:t>
                </a:r>
                <a:r>
                  <a:rPr lang="ru-RU" sz="1600" dirty="0">
                    <a:solidFill>
                      <a:schemeClr val="tx1">
                        <a:lumMod val="95000"/>
                        <a:lumOff val="5000"/>
                      </a:schemeClr>
                    </a:solidFill>
                  </a:rPr>
                  <a:t>		</a:t>
                </a:r>
                <a:r>
                  <a:rPr lang="en-US" sz="1600" dirty="0">
                    <a:solidFill>
                      <a:schemeClr val="tx1">
                        <a:lumMod val="95000"/>
                        <a:lumOff val="5000"/>
                      </a:schemeClr>
                    </a:solidFill>
                  </a:rPr>
                  <a:t>	</a:t>
                </a:r>
                <a14:m>
                  <m:oMath xmlns:m="http://schemas.openxmlformats.org/officeDocument/2006/math">
                    <m:sSub>
                      <m:sSubPr>
                        <m:ctrlPr>
                          <a:rPr lang="ru-RU" sz="1600" i="1" smtClean="0">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rPr>
                          <m:t>𝑉</m:t>
                        </m:r>
                      </m:e>
                      <m:sub>
                        <m:sSub>
                          <m:sSubPr>
                            <m:ctrlPr>
                              <a:rPr lang="ru-RU" sz="1600" i="1">
                                <a:solidFill>
                                  <a:schemeClr val="tx1">
                                    <a:lumMod val="95000"/>
                                    <a:lumOff val="5000"/>
                                  </a:schemeClr>
                                </a:solidFill>
                                <a:latin typeface="Cambria Math" panose="02040503050406030204" pitchFamily="18" charset="0"/>
                              </a:rPr>
                            </m:ctrlPr>
                          </m:sSubPr>
                          <m:e>
                            <m:sSub>
                              <m:sSubPr>
                                <m:ctrlPr>
                                  <a:rPr lang="ru-RU" sz="1600" i="1">
                                    <a:solidFill>
                                      <a:schemeClr val="tx1">
                                        <a:lumMod val="95000"/>
                                        <a:lumOff val="5000"/>
                                      </a:schemeClr>
                                    </a:solidFill>
                                    <a:latin typeface="Cambria Math" panose="02040503050406030204" pitchFamily="18" charset="0"/>
                                  </a:rPr>
                                </m:ctrlPr>
                              </m:sSubPr>
                              <m:e>
                                <m:r>
                                  <a:rPr lang="ru-RU" sz="1600" i="1">
                                    <a:solidFill>
                                      <a:schemeClr val="tx1">
                                        <a:lumMod val="95000"/>
                                        <a:lumOff val="5000"/>
                                      </a:schemeClr>
                                    </a:solidFill>
                                    <a:latin typeface="Cambria Math" panose="02040503050406030204" pitchFamily="18" charset="0"/>
                                  </a:rPr>
                                  <m:t>𝑅</m:t>
                                </m:r>
                              </m:e>
                              <m:sub>
                                <m:r>
                                  <a:rPr lang="ru-RU" sz="1600" i="1">
                                    <a:solidFill>
                                      <a:schemeClr val="tx1">
                                        <a:lumMod val="95000"/>
                                        <a:lumOff val="5000"/>
                                      </a:schemeClr>
                                    </a:solidFill>
                                    <a:latin typeface="Cambria Math" panose="02040503050406030204" pitchFamily="18" charset="0"/>
                                  </a:rPr>
                                  <m:t>𝐿</m:t>
                                </m:r>
                              </m:sub>
                            </m:sSub>
                          </m:e>
                          <m:sub>
                            <m:r>
                              <a:rPr lang="ru-RU" sz="1600" i="1">
                                <a:solidFill>
                                  <a:schemeClr val="tx1">
                                    <a:lumMod val="95000"/>
                                    <a:lumOff val="5000"/>
                                  </a:schemeClr>
                                </a:solidFill>
                                <a:latin typeface="Cambria Math" panose="02040503050406030204" pitchFamily="18" charset="0"/>
                              </a:rPr>
                              <m:t>𝐴𝑉𝐺</m:t>
                            </m:r>
                          </m:sub>
                        </m:sSub>
                      </m:sub>
                    </m:sSub>
                    <m:r>
                      <a:rPr lang="ru-RU" sz="1600" b="0" i="1" smtClean="0">
                        <a:solidFill>
                          <a:schemeClr val="tx1">
                            <a:lumMod val="95000"/>
                            <a:lumOff val="5000"/>
                          </a:schemeClr>
                        </a:solidFill>
                        <a:latin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func>
                      <m:funcPr>
                        <m:ctrlPr>
                          <a:rPr lang="en-US" sz="1600" i="1" smtClean="0">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600" i="0" smtClean="0">
                            <a:solidFill>
                              <a:schemeClr val="tx1">
                                <a:lumMod val="95000"/>
                                <a:lumOff val="5000"/>
                              </a:schemeClr>
                            </a:solidFill>
                            <a:latin typeface="Cambria Math" panose="02040503050406030204" pitchFamily="18" charset="0"/>
                            <a:ea typeface="Cambria Math" panose="02040503050406030204" pitchFamily="18" charset="0"/>
                          </a:rPr>
                          <m:t>cos</m:t>
                        </m:r>
                      </m:fName>
                      <m:e>
                        <m:d>
                          <m:d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6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6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oMath>
                </a14:m>
                <a:endParaRPr lang="ru-RU" sz="1600" dirty="0">
                  <a:solidFill>
                    <a:schemeClr val="tx1">
                      <a:lumMod val="95000"/>
                      <a:lumOff val="5000"/>
                    </a:schemeClr>
                  </a:solidFill>
                  <a:ea typeface="Cambria Math" panose="02040503050406030204" pitchFamily="18" charset="0"/>
                </a:endParaRPr>
              </a:p>
              <a:p>
                <a:pPr>
                  <a:lnSpc>
                    <a:spcPct val="150000"/>
                  </a:lnSpc>
                </a:pPr>
                <a:r>
                  <a:rPr lang="en-US" sz="1600" dirty="0">
                    <a:solidFill>
                      <a:schemeClr val="tx1">
                        <a:lumMod val="95000"/>
                        <a:lumOff val="5000"/>
                      </a:schemeClr>
                    </a:solidFill>
                  </a:rPr>
                  <a:t>Average load (diode) current</a:t>
                </a:r>
                <a:r>
                  <a:rPr lang="ru-RU" sz="1600" dirty="0">
                    <a:solidFill>
                      <a:schemeClr val="tx1">
                        <a:lumMod val="95000"/>
                        <a:lumOff val="5000"/>
                      </a:schemeClr>
                    </a:solidFill>
                  </a:rPr>
                  <a:t>:</a:t>
                </a:r>
                <a:r>
                  <a:rPr lang="en-US" sz="1600" dirty="0">
                    <a:solidFill>
                      <a:schemeClr val="tx1">
                        <a:lumMod val="95000"/>
                        <a:lumOff val="5000"/>
                      </a:schemeClr>
                    </a:solidFill>
                  </a:rPr>
                  <a:t>	</a:t>
                </a:r>
                <a14:m>
                  <m:oMath xmlns:m="http://schemas.openxmlformats.org/officeDocument/2006/math">
                    <m:sSub>
                      <m:sSubPr>
                        <m:ctrlPr>
                          <a:rPr lang="ru-RU"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𝐼</m:t>
                        </m:r>
                      </m:e>
                      <m:sub>
                        <m:r>
                          <a:rPr lang="en-US" sz="1600" b="0" i="1" smtClean="0">
                            <a:solidFill>
                              <a:schemeClr val="tx1">
                                <a:lumMod val="95000"/>
                                <a:lumOff val="5000"/>
                              </a:schemeClr>
                            </a:solidFill>
                            <a:latin typeface="Cambria Math" panose="02040503050406030204" pitchFamily="18" charset="0"/>
                          </a:rPr>
                          <m:t>𝑉𝐷</m:t>
                        </m:r>
                      </m:sub>
                    </m:sSub>
                    <m:r>
                      <a:rPr lang="ru-RU" sz="1600" b="0" i="1" smtClean="0">
                        <a:solidFill>
                          <a:schemeClr val="tx1">
                            <a:lumMod val="95000"/>
                            <a:lumOff val="5000"/>
                          </a:schemeClr>
                        </a:solidFill>
                        <a:latin typeface="Cambria Math" panose="02040503050406030204" pitchFamily="18" charset="0"/>
                      </a:rPr>
                      <m:t>=</m:t>
                    </m:r>
                    <m:f>
                      <m:fPr>
                        <m:ctrlP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ctrlPr>
                      </m:fPr>
                      <m:num>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sSub>
                          <m:sSubPr>
                            <m:ctrlPr>
                              <a:rPr lang="en-US" sz="1600" i="1">
                                <a:solidFill>
                                  <a:schemeClr val="tx1">
                                    <a:lumMod val="95000"/>
                                    <a:lumOff val="5000"/>
                                  </a:schemeClr>
                                </a:solidFill>
                                <a:latin typeface="Cambria Math" panose="02040503050406030204" pitchFamily="18" charset="0"/>
                              </a:rPr>
                            </m:ctrlPr>
                          </m:sSubPr>
                          <m:e>
                            <m:r>
                              <m:rPr>
                                <m:sty m:val="p"/>
                              </m:rPr>
                              <a:rPr lang="en-US" sz="1600">
                                <a:solidFill>
                                  <a:schemeClr val="tx1">
                                    <a:lumMod val="95000"/>
                                    <a:lumOff val="5000"/>
                                  </a:schemeClr>
                                </a:solidFill>
                                <a:latin typeface="Cambria Math" panose="02040503050406030204" pitchFamily="18" charset="0"/>
                              </a:rPr>
                              <m:t>R</m:t>
                            </m:r>
                          </m:e>
                          <m:sub>
                            <m:r>
                              <m:rPr>
                                <m:sty m:val="p"/>
                              </m:rPr>
                              <a:rPr lang="en-US" sz="1600">
                                <a:solidFill>
                                  <a:schemeClr val="tx1">
                                    <a:lumMod val="95000"/>
                                    <a:lumOff val="5000"/>
                                  </a:schemeClr>
                                </a:solidFill>
                                <a:latin typeface="Cambria Math" panose="02040503050406030204" pitchFamily="18" charset="0"/>
                              </a:rPr>
                              <m:t>L</m:t>
                            </m:r>
                          </m:sub>
                        </m:sSub>
                      </m:den>
                    </m:f>
                    <m:func>
                      <m:funcPr>
                        <m:ctrlPr>
                          <a:rPr lang="en-US" sz="1600" i="1" smtClean="0">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600" i="0" smtClean="0">
                            <a:solidFill>
                              <a:schemeClr val="tx1">
                                <a:lumMod val="95000"/>
                                <a:lumOff val="5000"/>
                              </a:schemeClr>
                            </a:solidFill>
                            <a:latin typeface="Cambria Math" panose="02040503050406030204" pitchFamily="18" charset="0"/>
                            <a:ea typeface="Cambria Math" panose="02040503050406030204" pitchFamily="18" charset="0"/>
                          </a:rPr>
                          <m:t>cos</m:t>
                        </m:r>
                      </m:fName>
                      <m:e>
                        <m:d>
                          <m:d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6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6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oMath>
                </a14:m>
                <a:endParaRPr lang="en-US" sz="1600" dirty="0">
                  <a:solidFill>
                    <a:schemeClr val="tx1">
                      <a:lumMod val="95000"/>
                      <a:lumOff val="5000"/>
                    </a:schemeClr>
                  </a:solidFill>
                  <a:ea typeface="Cambria Math" panose="02040503050406030204" pitchFamily="18" charset="0"/>
                </a:endParaRPr>
              </a:p>
              <a:p>
                <a:pPr>
                  <a:lnSpc>
                    <a:spcPct val="150000"/>
                  </a:lnSpc>
                </a:pPr>
                <a:r>
                  <a:rPr lang="en-US" sz="1600" dirty="0">
                    <a:solidFill>
                      <a:schemeClr val="tx1">
                        <a:lumMod val="95000"/>
                        <a:lumOff val="5000"/>
                      </a:schemeClr>
                    </a:solidFill>
                  </a:rPr>
                  <a:t>Peak (repetitive) diode current</a:t>
                </a:r>
                <a:r>
                  <a:rPr lang="ru-RU" sz="1600" dirty="0">
                    <a:solidFill>
                      <a:schemeClr val="tx1">
                        <a:lumMod val="95000"/>
                        <a:lumOff val="5000"/>
                      </a:schemeClr>
                    </a:solidFill>
                  </a:rPr>
                  <a:t>:</a:t>
                </a:r>
                <a:r>
                  <a:rPr lang="en-US" sz="1600" dirty="0">
                    <a:solidFill>
                      <a:schemeClr val="tx1">
                        <a:lumMod val="95000"/>
                        <a:lumOff val="5000"/>
                      </a:schemeClr>
                    </a:solidFill>
                  </a:rPr>
                  <a:t>	</a:t>
                </a:r>
                <a14:m>
                  <m:oMath xmlns:m="http://schemas.openxmlformats.org/officeDocument/2006/math">
                    <m:sSub>
                      <m:sSubPr>
                        <m:ctrlPr>
                          <a:rPr lang="ru-RU"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𝐼</m:t>
                        </m:r>
                      </m:e>
                      <m:sub>
                        <m:sSub>
                          <m:sSubPr>
                            <m:ctrlPr>
                              <a:rPr lang="en-US" sz="1600" b="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𝑉𝐷</m:t>
                            </m:r>
                          </m:e>
                          <m:sub>
                            <m:r>
                              <a:rPr lang="en-US" sz="1600" b="0" i="1" smtClean="0">
                                <a:solidFill>
                                  <a:schemeClr val="tx1">
                                    <a:lumMod val="95000"/>
                                    <a:lumOff val="5000"/>
                                  </a:schemeClr>
                                </a:solidFill>
                                <a:latin typeface="Cambria Math" panose="02040503050406030204" pitchFamily="18" charset="0"/>
                              </a:rPr>
                              <m:t>𝑚𝑎𝑥</m:t>
                            </m:r>
                          </m:sub>
                        </m:sSub>
                      </m:sub>
                    </m:sSub>
                    <m:r>
                      <a:rPr lang="en-US" sz="1600" b="0" i="1" smtClean="0">
                        <a:solidFill>
                          <a:schemeClr val="tx1">
                            <a:lumMod val="95000"/>
                            <a:lumOff val="5000"/>
                          </a:schemeClr>
                        </a:solidFill>
                        <a:latin typeface="Cambria Math" panose="02040503050406030204" pitchFamily="18" charset="0"/>
                      </a:rPr>
                      <m:t>=</m:t>
                    </m:r>
                    <m:f>
                      <m:fPr>
                        <m:ctrlPr>
                          <a:rPr lang="en-US" sz="1600" b="0" i="1" smtClean="0">
                            <a:solidFill>
                              <a:schemeClr val="tx1">
                                <a:lumMod val="95000"/>
                                <a:lumOff val="5000"/>
                              </a:schemeClr>
                            </a:solidFill>
                            <a:latin typeface="Cambria Math" panose="02040503050406030204" pitchFamily="18" charset="0"/>
                          </a:rPr>
                        </m:ctrlPr>
                      </m:fPr>
                      <m:num>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600" i="1">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rPr>
                              <m:t>𝑉</m:t>
                            </m:r>
                          </m:e>
                          <m:sub>
                            <m:sSub>
                              <m:sSubPr>
                                <m:ctrlPr>
                                  <a:rPr lang="ru-RU" sz="1600" i="1">
                                    <a:solidFill>
                                      <a:schemeClr val="tx1">
                                        <a:lumMod val="95000"/>
                                        <a:lumOff val="5000"/>
                                      </a:schemeClr>
                                    </a:solidFill>
                                    <a:latin typeface="Cambria Math" panose="02040503050406030204" pitchFamily="18" charset="0"/>
                                  </a:rPr>
                                </m:ctrlPr>
                              </m:sSubPr>
                              <m:e>
                                <m:sSub>
                                  <m:sSubPr>
                                    <m:ctrlPr>
                                      <a:rPr lang="ru-RU" sz="1600" i="1">
                                        <a:solidFill>
                                          <a:schemeClr val="tx1">
                                            <a:lumMod val="95000"/>
                                            <a:lumOff val="5000"/>
                                          </a:schemeClr>
                                        </a:solidFill>
                                        <a:latin typeface="Cambria Math" panose="02040503050406030204" pitchFamily="18" charset="0"/>
                                      </a:rPr>
                                    </m:ctrlPr>
                                  </m:sSubPr>
                                  <m:e>
                                    <m:r>
                                      <a:rPr lang="ru-RU" sz="1600" i="1">
                                        <a:solidFill>
                                          <a:schemeClr val="tx1">
                                            <a:lumMod val="95000"/>
                                            <a:lumOff val="5000"/>
                                          </a:schemeClr>
                                        </a:solidFill>
                                        <a:latin typeface="Cambria Math" panose="02040503050406030204" pitchFamily="18" charset="0"/>
                                      </a:rPr>
                                      <m:t>𝑅</m:t>
                                    </m:r>
                                  </m:e>
                                  <m:sub>
                                    <m:r>
                                      <a:rPr lang="ru-RU" sz="1600" i="1">
                                        <a:solidFill>
                                          <a:schemeClr val="tx1">
                                            <a:lumMod val="95000"/>
                                            <a:lumOff val="5000"/>
                                          </a:schemeClr>
                                        </a:solidFill>
                                        <a:latin typeface="Cambria Math" panose="02040503050406030204" pitchFamily="18" charset="0"/>
                                      </a:rPr>
                                      <m:t>𝐿</m:t>
                                    </m:r>
                                  </m:sub>
                                </m:sSub>
                              </m:e>
                              <m:sub>
                                <m:r>
                                  <a:rPr lang="ru-RU" sz="1600" i="1">
                                    <a:solidFill>
                                      <a:schemeClr val="tx1">
                                        <a:lumMod val="95000"/>
                                        <a:lumOff val="5000"/>
                                      </a:schemeClr>
                                    </a:solidFill>
                                    <a:latin typeface="Cambria Math" panose="02040503050406030204" pitchFamily="18" charset="0"/>
                                  </a:rPr>
                                  <m:t>𝐴𝑉𝐺</m:t>
                                </m:r>
                              </m:sub>
                            </m:sSub>
                          </m:sub>
                        </m:sSub>
                      </m:num>
                      <m:den>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𝑟</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𝐼𝑁</m:t>
                            </m:r>
                          </m:sub>
                        </m:sSub>
                      </m:den>
                    </m:f>
                  </m:oMath>
                </a14:m>
                <a:endParaRPr lang="en-US" sz="1600" dirty="0"/>
              </a:p>
              <a:p>
                <a:pPr>
                  <a:lnSpc>
                    <a:spcPct val="150000"/>
                  </a:lnSpc>
                </a:pPr>
                <a:r>
                  <a:rPr lang="en-US" sz="1600" dirty="0">
                    <a:solidFill>
                      <a:schemeClr val="tx1">
                        <a:lumMod val="95000"/>
                        <a:lumOff val="5000"/>
                      </a:schemeClr>
                    </a:solidFill>
                  </a:rPr>
                  <a:t>Peak (turn on) diode current</a:t>
                </a:r>
                <a:r>
                  <a:rPr lang="ru-RU" sz="1600" dirty="0">
                    <a:solidFill>
                      <a:schemeClr val="tx1">
                        <a:lumMod val="95000"/>
                        <a:lumOff val="5000"/>
                      </a:schemeClr>
                    </a:solidFill>
                  </a:rPr>
                  <a:t>:	</a:t>
                </a:r>
                <a:r>
                  <a:rPr lang="en-US" sz="1600" dirty="0">
                    <a:solidFill>
                      <a:schemeClr val="tx1">
                        <a:lumMod val="95000"/>
                        <a:lumOff val="5000"/>
                      </a:schemeClr>
                    </a:solidFill>
                  </a:rPr>
                  <a:t> </a:t>
                </a:r>
                <a14:m>
                  <m:oMath xmlns:m="http://schemas.openxmlformats.org/officeDocument/2006/math">
                    <m:sSub>
                      <m:sSubPr>
                        <m:ctrlPr>
                          <a:rPr lang="ru-RU"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𝐼</m:t>
                        </m:r>
                      </m:e>
                      <m:sub>
                        <m:sSub>
                          <m:sSubPr>
                            <m:ctrlPr>
                              <a:rPr lang="en-US" sz="1600" b="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𝑉𝐷</m:t>
                            </m:r>
                          </m:e>
                          <m:sub>
                            <m:r>
                              <a:rPr lang="en-US" sz="1600" b="0" i="1" smtClean="0">
                                <a:solidFill>
                                  <a:schemeClr val="tx1">
                                    <a:lumMod val="95000"/>
                                    <a:lumOff val="5000"/>
                                  </a:schemeClr>
                                </a:solidFill>
                                <a:latin typeface="Cambria Math" panose="02040503050406030204" pitchFamily="18" charset="0"/>
                              </a:rPr>
                              <m:t>𝑂𝑁</m:t>
                            </m:r>
                          </m:sub>
                        </m:sSub>
                        <m:r>
                          <a:rPr lang="en-US" sz="1600" b="0" i="1" smtClean="0">
                            <a:solidFill>
                              <a:schemeClr val="tx1">
                                <a:lumMod val="95000"/>
                                <a:lumOff val="5000"/>
                              </a:schemeClr>
                            </a:solidFill>
                            <a:latin typeface="Cambria Math" panose="02040503050406030204" pitchFamily="18" charset="0"/>
                          </a:rPr>
                          <m:t>=</m:t>
                        </m:r>
                      </m:sub>
                    </m:sSub>
                  </m:oMath>
                </a14:m>
                <a:r>
                  <a:rPr lang="en-US" sz="1600" dirty="0">
                    <a:solidFill>
                      <a:schemeClr val="tx1">
                        <a:lumMod val="95000"/>
                        <a:lumOff val="5000"/>
                      </a:schemeClr>
                    </a:solidFill>
                  </a:rPr>
                  <a:t> </a:t>
                </a:r>
                <a14:m>
                  <m:oMath xmlns:m="http://schemas.openxmlformats.org/officeDocument/2006/math">
                    <m:f>
                      <m:fPr>
                        <m:ctrlPr>
                          <a:rPr lang="en-US" sz="1600" i="1">
                            <a:solidFill>
                              <a:schemeClr val="tx1">
                                <a:lumMod val="95000"/>
                                <a:lumOff val="5000"/>
                              </a:schemeClr>
                            </a:solidFill>
                            <a:latin typeface="Cambria Math" panose="02040503050406030204" pitchFamily="18" charset="0"/>
                          </a:rPr>
                        </m:ctrlPr>
                      </m:fPr>
                      <m:num>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𝑟</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𝐼𝑁</m:t>
                            </m:r>
                          </m:sub>
                        </m:sSub>
                      </m:den>
                    </m:f>
                  </m:oMath>
                </a14:m>
                <a:endParaRPr lang="en-US" sz="1600" dirty="0"/>
              </a:p>
              <a:p>
                <a:pPr>
                  <a:lnSpc>
                    <a:spcPct val="150000"/>
                  </a:lnSpc>
                </a:pPr>
                <a:r>
                  <a:rPr lang="en-US" sz="1600" dirty="0">
                    <a:solidFill>
                      <a:schemeClr val="tx1">
                        <a:lumMod val="95000"/>
                        <a:lumOff val="5000"/>
                      </a:schemeClr>
                    </a:solidFill>
                  </a:rPr>
                  <a:t>Diode reverse voltage</a:t>
                </a:r>
                <a:r>
                  <a:rPr lang="ru-RU" sz="1600" dirty="0">
                    <a:solidFill>
                      <a:schemeClr val="tx1">
                        <a:lumMod val="95000"/>
                        <a:lumOff val="5000"/>
                      </a:schemeClr>
                    </a:solidFill>
                  </a:rPr>
                  <a:t>:		</a:t>
                </a:r>
                <a:r>
                  <a:rPr lang="en-US" sz="1600" dirty="0">
                    <a:solidFill>
                      <a:schemeClr val="tx1">
                        <a:lumMod val="95000"/>
                        <a:lumOff val="5000"/>
                      </a:schemeClr>
                    </a:solidFill>
                  </a:rPr>
                  <a:t> </a:t>
                </a:r>
                <a14:m>
                  <m:oMath xmlns:m="http://schemas.openxmlformats.org/officeDocument/2006/math">
                    <m:sSub>
                      <m:sSubPr>
                        <m:ctrlPr>
                          <a:rPr lang="ru-RU"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𝑉</m:t>
                        </m:r>
                      </m:e>
                      <m:sub>
                        <m:sSub>
                          <m:sSubPr>
                            <m:ctrlPr>
                              <a:rPr lang="en-US" sz="1600" b="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𝑉𝐷</m:t>
                            </m:r>
                          </m:e>
                          <m:sub>
                            <m:r>
                              <a:rPr lang="en-US" sz="1600" b="0" i="1" smtClean="0">
                                <a:solidFill>
                                  <a:schemeClr val="tx1">
                                    <a:lumMod val="95000"/>
                                    <a:lumOff val="5000"/>
                                  </a:schemeClr>
                                </a:solidFill>
                                <a:latin typeface="Cambria Math" panose="02040503050406030204" pitchFamily="18" charset="0"/>
                              </a:rPr>
                              <m:t>𝑚𝑎𝑥</m:t>
                            </m:r>
                          </m:sub>
                        </m:sSub>
                        <m:r>
                          <a:rPr lang="en-US" sz="1600" b="0" i="1" smtClean="0">
                            <a:solidFill>
                              <a:schemeClr val="tx1">
                                <a:lumMod val="95000"/>
                                <a:lumOff val="5000"/>
                              </a:schemeClr>
                            </a:solidFill>
                            <a:latin typeface="Cambria Math" panose="02040503050406030204" pitchFamily="18" charset="0"/>
                          </a:rPr>
                          <m:t>=</m:t>
                        </m:r>
                      </m:sub>
                    </m:sSub>
                  </m:oMath>
                </a14:m>
                <a:r>
                  <a:rPr lang="en-US" sz="1600" dirty="0">
                    <a:solidFill>
                      <a:schemeClr val="tx1">
                        <a:lumMod val="95000"/>
                        <a:lumOff val="5000"/>
                      </a:schemeClr>
                    </a:solidFill>
                    <a:ea typeface="Cambria Math" panose="02040503050406030204" pitchFamily="18" charset="0"/>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oMath>
                </a14:m>
                <a:r>
                  <a:rPr lang="en-US" sz="1600" dirty="0"/>
                  <a:t>+</a:t>
                </a:r>
                <a:r>
                  <a:rPr lang="ru-RU" sz="1600" dirty="0">
                    <a:solidFill>
                      <a:schemeClr val="tx1">
                        <a:lumMod val="95000"/>
                        <a:lumOff val="5000"/>
                      </a:schemeClr>
                    </a:solidFill>
                  </a:rPr>
                  <a:t> </a:t>
                </a:r>
                <a14:m>
                  <m:oMath xmlns:m="http://schemas.openxmlformats.org/officeDocument/2006/math">
                    <m:sSub>
                      <m:sSubPr>
                        <m:ctrlPr>
                          <a:rPr lang="ru-RU" sz="1600" i="1">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rPr>
                          <m:t>𝑉</m:t>
                        </m:r>
                      </m:e>
                      <m:sub>
                        <m:sSub>
                          <m:sSubPr>
                            <m:ctrlPr>
                              <a:rPr lang="ru-RU" sz="1600" i="1">
                                <a:solidFill>
                                  <a:schemeClr val="tx1">
                                    <a:lumMod val="95000"/>
                                    <a:lumOff val="5000"/>
                                  </a:schemeClr>
                                </a:solidFill>
                                <a:latin typeface="Cambria Math" panose="02040503050406030204" pitchFamily="18" charset="0"/>
                              </a:rPr>
                            </m:ctrlPr>
                          </m:sSubPr>
                          <m:e>
                            <m:sSub>
                              <m:sSubPr>
                                <m:ctrlPr>
                                  <a:rPr lang="ru-RU" sz="1600" i="1">
                                    <a:solidFill>
                                      <a:schemeClr val="tx1">
                                        <a:lumMod val="95000"/>
                                        <a:lumOff val="5000"/>
                                      </a:schemeClr>
                                    </a:solidFill>
                                    <a:latin typeface="Cambria Math" panose="02040503050406030204" pitchFamily="18" charset="0"/>
                                  </a:rPr>
                                </m:ctrlPr>
                              </m:sSubPr>
                              <m:e>
                                <m:r>
                                  <a:rPr lang="ru-RU" sz="1600" i="1">
                                    <a:solidFill>
                                      <a:schemeClr val="tx1">
                                        <a:lumMod val="95000"/>
                                        <a:lumOff val="5000"/>
                                      </a:schemeClr>
                                    </a:solidFill>
                                    <a:latin typeface="Cambria Math" panose="02040503050406030204" pitchFamily="18" charset="0"/>
                                  </a:rPr>
                                  <m:t>𝑅</m:t>
                                </m:r>
                              </m:e>
                              <m:sub>
                                <m:r>
                                  <a:rPr lang="ru-RU" sz="1600" i="1">
                                    <a:solidFill>
                                      <a:schemeClr val="tx1">
                                        <a:lumMod val="95000"/>
                                        <a:lumOff val="5000"/>
                                      </a:schemeClr>
                                    </a:solidFill>
                                    <a:latin typeface="Cambria Math" panose="02040503050406030204" pitchFamily="18" charset="0"/>
                                  </a:rPr>
                                  <m:t>𝐿</m:t>
                                </m:r>
                              </m:sub>
                            </m:sSub>
                          </m:e>
                          <m:sub>
                            <m:r>
                              <a:rPr lang="ru-RU" sz="1600" i="1">
                                <a:solidFill>
                                  <a:schemeClr val="tx1">
                                    <a:lumMod val="95000"/>
                                    <a:lumOff val="5000"/>
                                  </a:schemeClr>
                                </a:solidFill>
                                <a:latin typeface="Cambria Math" panose="02040503050406030204" pitchFamily="18" charset="0"/>
                              </a:rPr>
                              <m:t>𝐴𝑉𝐺</m:t>
                            </m:r>
                          </m:sub>
                        </m:sSub>
                      </m:sub>
                    </m:sSub>
                    <m:r>
                      <a:rPr lang="en-US" sz="1600" dirty="0">
                        <a:latin typeface="Cambria Math" panose="02040503050406030204" pitchFamily="18" charset="0"/>
                        <a:ea typeface="Cambria Math" panose="02040503050406030204" pitchFamily="18" charset="0"/>
                      </a:rPr>
                      <m:t>≈</m:t>
                    </m:r>
                    <m:r>
                      <a:rPr lang="en-US" sz="1600" b="0" i="0" dirty="0" smtClean="0">
                        <a:latin typeface="Cambria Math" panose="02040503050406030204" pitchFamily="18" charset="0"/>
                        <a:ea typeface="Cambria Math" panose="02040503050406030204" pitchFamily="18" charset="0"/>
                      </a:rPr>
                      <m:t>2</m:t>
                    </m:r>
                    <m:r>
                      <a:rPr lang="en-US" sz="1600" b="0" i="1" dirty="0" smtClean="0">
                        <a:latin typeface="Cambria Math" panose="02040503050406030204" pitchFamily="18" charset="0"/>
                        <a:ea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oMath>
                </a14:m>
                <a:endParaRPr lang="ru-RU" sz="1600" dirty="0"/>
              </a:p>
            </p:txBody>
          </p:sp>
        </mc:Choice>
        <mc:Fallback>
          <p:sp>
            <p:nvSpPr>
              <p:cNvPr id="40" name="TextBox 39">
                <a:extLst>
                  <a:ext uri="{FF2B5EF4-FFF2-40B4-BE49-F238E27FC236}">
                    <a16:creationId xmlns:a16="http://schemas.microsoft.com/office/drawing/2014/main" id="{DF550A30-4BFC-4515-A98E-640008188023}"/>
                  </a:ext>
                </a:extLst>
              </p:cNvPr>
              <p:cNvSpPr txBox="1">
                <a:spLocks noRot="1" noChangeAspect="1" noMove="1" noResize="1" noEditPoints="1" noAdjustHandles="1" noChangeArrowheads="1" noChangeShapeType="1" noTextEdit="1"/>
              </p:cNvSpPr>
              <p:nvPr/>
            </p:nvSpPr>
            <p:spPr>
              <a:xfrm>
                <a:off x="232485" y="1864530"/>
                <a:ext cx="5550282" cy="2839945"/>
              </a:xfrm>
              <a:prstGeom prst="rect">
                <a:avLst/>
              </a:prstGeom>
              <a:blipFill>
                <a:blip r:embed="rId11"/>
                <a:stretch>
                  <a:fillRect l="-549" b="-429"/>
                </a:stretch>
              </a:blipFill>
            </p:spPr>
            <p:txBody>
              <a:bodyPr/>
              <a:lstStyle/>
              <a:p>
                <a:r>
                  <a:rPr lang="ru-RU">
                    <a:noFill/>
                  </a:rPr>
                  <a:t> </a:t>
                </a:r>
              </a:p>
            </p:txBody>
          </p:sp>
        </mc:Fallback>
      </mc:AlternateContent>
      <p:sp>
        <p:nvSpPr>
          <p:cNvPr id="3" name="Title 2">
            <a:extLst>
              <a:ext uri="{FF2B5EF4-FFF2-40B4-BE49-F238E27FC236}">
                <a16:creationId xmlns:a16="http://schemas.microsoft.com/office/drawing/2014/main" id="{5F60FE3B-D4BE-7365-F544-3112BAB9C425}"/>
              </a:ext>
            </a:extLst>
          </p:cNvPr>
          <p:cNvSpPr>
            <a:spLocks noGrp="1"/>
          </p:cNvSpPr>
          <p:nvPr>
            <p:ph type="title"/>
          </p:nvPr>
        </p:nvSpPr>
        <p:spPr/>
        <p:txBody>
          <a:bodyPr/>
          <a:lstStyle/>
          <a:p>
            <a:r>
              <a:rPr lang="en-US" sz="2000" dirty="0"/>
              <a:t>Half-Wave Rectifier  with DC filter capacitor</a:t>
            </a:r>
            <a:endParaRPr lang="ru-RU" sz="2000" dirty="0"/>
          </a:p>
        </p:txBody>
      </p:sp>
    </p:spTree>
    <p:extLst>
      <p:ext uri="{BB962C8B-B14F-4D97-AF65-F5344CB8AC3E}">
        <p14:creationId xmlns:p14="http://schemas.microsoft.com/office/powerpoint/2010/main" val="326218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3B93B749-0979-4CE5-BA6D-40D6E0374FF9}"/>
                  </a:ext>
                </a:extLst>
              </p:cNvPr>
              <p:cNvSpPr/>
              <p:nvPr/>
            </p:nvSpPr>
            <p:spPr>
              <a:xfrm>
                <a:off x="124352" y="667067"/>
                <a:ext cx="7118487" cy="498470"/>
              </a:xfrm>
              <a:prstGeom prst="rect">
                <a:avLst/>
              </a:prstGeom>
            </p:spPr>
            <p:txBody>
              <a:bodyPr wrap="none">
                <a:spAutoFit/>
              </a:bodyPr>
              <a:lstStyle/>
              <a:p>
                <a:r>
                  <a:rPr lang="en-US"/>
                  <a:t>From equation of capacitor charge on the interval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r>
                      <a:rPr lang="en-US" i="1">
                        <a:solidFill>
                          <a:schemeClr val="tx1">
                            <a:lumMod val="95000"/>
                            <a:lumOff val="5000"/>
                          </a:schemeClr>
                        </a:solidFill>
                        <a:latin typeface="Cambria Math" panose="02040503050406030204" pitchFamily="18" charset="0"/>
                        <a:ea typeface="Times New Roman" panose="02020603050405020304" pitchFamily="18" charset="0"/>
                      </a:rPr>
                      <m:t>𝑇</m:t>
                    </m:r>
                    <m:r>
                      <a:rPr lang="en-US" i="1">
                        <a:latin typeface="Cambria Math" panose="02040503050406030204" pitchFamily="18" charset="0"/>
                        <a:ea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ru-RU" i="1">
                            <a:latin typeface="Cambria Math" panose="02040503050406030204" pitchFamily="18" charset="0"/>
                            <a:ea typeface="Times New Roman" panose="02020603050405020304" pitchFamily="18" charset="0"/>
                          </a:rPr>
                          <m:t>𝜃</m:t>
                        </m:r>
                      </m:num>
                      <m:den>
                        <m:r>
                          <a:rPr lang="en-US" i="1">
                            <a:latin typeface="Cambria Math" panose="02040503050406030204" pitchFamily="18" charset="0"/>
                            <a:ea typeface="Cambria Math" panose="02040503050406030204" pitchFamily="18" charset="0"/>
                          </a:rPr>
                          <m:t>𝜔</m:t>
                        </m:r>
                      </m:den>
                    </m:f>
                  </m:oMath>
                </a14:m>
                <a:endParaRPr lang="ru-RU"/>
              </a:p>
            </p:txBody>
          </p:sp>
        </mc:Choice>
        <mc:Fallback xmlns="">
          <p:sp>
            <p:nvSpPr>
              <p:cNvPr id="20" name="Прямоугольник 19">
                <a:extLst>
                  <a:ext uri="{FF2B5EF4-FFF2-40B4-BE49-F238E27FC236}">
                    <a16:creationId xmlns:a16="http://schemas.microsoft.com/office/drawing/2014/main" id="{3B93B749-0979-4CE5-BA6D-40D6E0374FF9}"/>
                  </a:ext>
                </a:extLst>
              </p:cNvPr>
              <p:cNvSpPr>
                <a:spLocks noRot="1" noChangeAspect="1" noMove="1" noResize="1" noEditPoints="1" noAdjustHandles="1" noChangeArrowheads="1" noChangeShapeType="1" noTextEdit="1"/>
              </p:cNvSpPr>
              <p:nvPr/>
            </p:nvSpPr>
            <p:spPr>
              <a:xfrm>
                <a:off x="124352" y="667067"/>
                <a:ext cx="7118487" cy="498470"/>
              </a:xfrm>
              <a:prstGeom prst="rect">
                <a:avLst/>
              </a:prstGeom>
              <a:blipFill>
                <a:blip r:embed="rId3"/>
                <a:stretch>
                  <a:fillRect l="-685" b="-7317"/>
                </a:stretch>
              </a:blipFill>
            </p:spPr>
            <p:txBody>
              <a:bodyPr/>
              <a:lstStyle/>
              <a:p>
                <a:r>
                  <a:rPr lang="ru-RU">
                    <a:noFill/>
                  </a:rPr>
                  <a:t> </a:t>
                </a:r>
              </a:p>
            </p:txBody>
          </p:sp>
        </mc:Fallback>
      </mc:AlternateContent>
      <p:sp>
        <p:nvSpPr>
          <p:cNvPr id="13" name="Заголовок 17">
            <a:extLst>
              <a:ext uri="{FF2B5EF4-FFF2-40B4-BE49-F238E27FC236}">
                <a16:creationId xmlns:a16="http://schemas.microsoft.com/office/drawing/2014/main" id="{658D6421-FCC4-4130-9F5B-051B436125F3}"/>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p:grpSp>
        <p:nvGrpSpPr>
          <p:cNvPr id="31" name="Группа 30">
            <a:extLst>
              <a:ext uri="{FF2B5EF4-FFF2-40B4-BE49-F238E27FC236}">
                <a16:creationId xmlns:a16="http://schemas.microsoft.com/office/drawing/2014/main" id="{8D53831B-8C41-4593-8BBB-F827EFAA4078}"/>
              </a:ext>
            </a:extLst>
          </p:cNvPr>
          <p:cNvGrpSpPr/>
          <p:nvPr/>
        </p:nvGrpSpPr>
        <p:grpSpPr>
          <a:xfrm>
            <a:off x="-6153" y="974223"/>
            <a:ext cx="9154077" cy="1934387"/>
            <a:chOff x="-6153" y="974223"/>
            <a:chExt cx="9154077" cy="1934387"/>
          </a:xfrm>
        </p:grpSpPr>
        <p:sp>
          <p:nvSpPr>
            <p:cNvPr id="21" name="Прямоугольник 20">
              <a:extLst>
                <a:ext uri="{FF2B5EF4-FFF2-40B4-BE49-F238E27FC236}">
                  <a16:creationId xmlns:a16="http://schemas.microsoft.com/office/drawing/2014/main" id="{B027C7CE-7F79-4B44-B0AC-D80A212DDB0C}"/>
                </a:ext>
              </a:extLst>
            </p:cNvPr>
            <p:cNvSpPr/>
            <p:nvPr/>
          </p:nvSpPr>
          <p:spPr>
            <a:xfrm>
              <a:off x="99262" y="1524090"/>
              <a:ext cx="5535376" cy="646331"/>
            </a:xfrm>
            <a:prstGeom prst="rect">
              <a:avLst/>
            </a:prstGeom>
          </p:spPr>
          <p:txBody>
            <a:bodyPr wrap="square">
              <a:spAutoFit/>
            </a:bodyPr>
            <a:lstStyle/>
            <a:p>
              <a:r>
                <a:rPr lang="en-US"/>
                <a:t>Power filter capacitor evaluation to provide required ripple factor</a:t>
              </a:r>
              <a:endParaRPr lang="ru-RU"/>
            </a:p>
          </p:txBody>
        </p:sp>
        <p:pic>
          <p:nvPicPr>
            <p:cNvPr id="14" name="Picture 8">
              <a:extLst>
                <a:ext uri="{FF2B5EF4-FFF2-40B4-BE49-F238E27FC236}">
                  <a16:creationId xmlns:a16="http://schemas.microsoft.com/office/drawing/2014/main" id="{F78D9B38-6B36-49C9-A4B3-DC8C7A47CD8E}"/>
                </a:ext>
              </a:extLst>
            </p:cNvPr>
            <p:cNvPicPr>
              <a:picLocks noChangeAspect="1"/>
            </p:cNvPicPr>
            <p:nvPr/>
          </p:nvPicPr>
          <p:blipFill rotWithShape="1">
            <a:blip r:embed="rId4"/>
            <a:srcRect t="8934"/>
            <a:stretch/>
          </p:blipFill>
          <p:spPr>
            <a:xfrm>
              <a:off x="5548467" y="1388007"/>
              <a:ext cx="3599457" cy="1473789"/>
            </a:xfrm>
            <a:prstGeom prst="rect">
              <a:avLst/>
            </a:prstGeom>
          </p:spPr>
        </p:pic>
        <p:pic>
          <p:nvPicPr>
            <p:cNvPr id="15" name="Picture 4">
              <a:extLst>
                <a:ext uri="{FF2B5EF4-FFF2-40B4-BE49-F238E27FC236}">
                  <a16:creationId xmlns:a16="http://schemas.microsoft.com/office/drawing/2014/main" id="{13B15393-101E-45EE-8CBA-668FC54E8A30}"/>
                </a:ext>
              </a:extLst>
            </p:cNvPr>
            <p:cNvPicPr>
              <a:picLocks noChangeAspect="1"/>
            </p:cNvPicPr>
            <p:nvPr/>
          </p:nvPicPr>
          <p:blipFill rotWithShape="1">
            <a:blip r:embed="rId5"/>
            <a:srcRect l="38873" t="-350" r="42472" b="87239"/>
            <a:stretch/>
          </p:blipFill>
          <p:spPr>
            <a:xfrm>
              <a:off x="6687209" y="1319919"/>
              <a:ext cx="608814" cy="21062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D3CD58-C574-4AF0-A733-083453D9C11E}"/>
                    </a:ext>
                  </a:extLst>
                </p:cNvPr>
                <p:cNvSpPr txBox="1"/>
                <p:nvPr/>
              </p:nvSpPr>
              <p:spPr>
                <a:xfrm>
                  <a:off x="-6153" y="974223"/>
                  <a:ext cx="3430668" cy="7162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ru-RU" smtClean="0">
                            <a:latin typeface="Cambria Math" panose="02040503050406030204" pitchFamily="18" charset="0"/>
                            <a:ea typeface="Times New Roman" panose="02020603050405020304" pitchFamily="18" charset="0"/>
                          </a:rPr>
                          <m:t>Δ</m:t>
                        </m:r>
                        <m:r>
                          <a:rPr lang="en-US" b="0" i="1" smtClean="0">
                            <a:latin typeface="Cambria Math" panose="02040503050406030204" pitchFamily="18" charset="0"/>
                            <a:ea typeface="Times New Roman" panose="02020603050405020304" pitchFamily="18" charset="0"/>
                          </a:rPr>
                          <m:t>𝑄</m:t>
                        </m:r>
                        <m:r>
                          <a:rPr lang="en-US" sz="1800" b="0" i="1" smtClean="0">
                            <a:effectLst/>
                            <a:latin typeface="Cambria Math" panose="02040503050406030204" pitchFamily="18" charset="0"/>
                            <a:ea typeface="Times New Roman" panose="02020603050405020304" pitchFamily="18" charset="0"/>
                          </a:rPr>
                          <m:t>=</m:t>
                        </m:r>
                        <m:r>
                          <m:rPr>
                            <m:sty m:val="p"/>
                          </m:rPr>
                          <a:rPr lang="en-US" sz="1800" b="0" i="0" smtClean="0">
                            <a:effectLst/>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m:t>
                        </m:r>
                        <m:r>
                          <m:rPr>
                            <m:sty m:val="p"/>
                          </m:rPr>
                          <a:rPr lang="ru-RU" smtClean="0">
                            <a:latin typeface="Cambria Math" panose="02040503050406030204" pitchFamily="18" charset="0"/>
                            <a:ea typeface="Times New Roman" panose="02020603050405020304" pitchFamily="18" charset="0"/>
                          </a:rPr>
                          <m:t>Δ</m:t>
                        </m:r>
                        <m:sSub>
                          <m:sSubPr>
                            <m:ctrlPr>
                              <a:rPr lang="ru-RU"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𝑉</m:t>
                            </m:r>
                          </m:e>
                          <m:sub>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ru-RU" i="1">
                                    <a:latin typeface="Cambria Math" panose="02040503050406030204" pitchFamily="18" charset="0"/>
                                    <a:ea typeface="Times New Roman" panose="02020603050405020304" pitchFamily="18" charset="0"/>
                                  </a:rPr>
                                  <m:t>𝐿</m:t>
                                </m:r>
                              </m:sub>
                            </m:sSub>
                          </m:sub>
                        </m:sSub>
                        <m:r>
                          <a:rPr lang="en-US" b="0" i="1" smtClean="0">
                            <a:latin typeface="Cambria Math" panose="02040503050406030204" pitchFamily="18" charset="0"/>
                            <a:ea typeface="Times New Roman" panose="02020603050405020304" pitchFamily="18" charset="0"/>
                          </a:rPr>
                          <m:t>=</m:t>
                        </m:r>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𝐼</m:t>
                            </m:r>
                          </m:e>
                          <m:sub>
                            <m:sSub>
                              <m:sSubPr>
                                <m:ctrlPr>
                                  <a:rPr lang="ru-RU"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𝐿</m:t>
                                </m:r>
                              </m:e>
                              <m:sub>
                                <m:r>
                                  <a:rPr lang="ru-RU" i="1">
                                    <a:latin typeface="Cambria Math" panose="02040503050406030204" pitchFamily="18" charset="0"/>
                                    <a:ea typeface="Times New Roman" panose="02020603050405020304" pitchFamily="18" charset="0"/>
                                  </a:rPr>
                                  <m:t>𝐴𝑉𝐺</m:t>
                                </m:r>
                              </m:sub>
                            </m:sSub>
                          </m:sub>
                        </m:sSub>
                        <m:d>
                          <m:dPr>
                            <m:ctrlPr>
                              <a:rPr lang="ru-RU" sz="1800" i="1">
                                <a:effectLst/>
                                <a:latin typeface="Cambria Math" panose="02040503050406030204" pitchFamily="18" charset="0"/>
                                <a:ea typeface="Times New Roman" panose="02020603050405020304" pitchFamily="18" charset="0"/>
                              </a:rPr>
                            </m:ctrlPr>
                          </m:dPr>
                          <m:e>
                            <m:r>
                              <a:rPr lang="en-US" sz="1800" b="0" i="1" smtClean="0">
                                <a:solidFill>
                                  <a:schemeClr val="tx1">
                                    <a:lumMod val="95000"/>
                                    <a:lumOff val="5000"/>
                                  </a:schemeClr>
                                </a:solidFill>
                                <a:effectLst/>
                                <a:latin typeface="Cambria Math" panose="02040503050406030204" pitchFamily="18" charset="0"/>
                                <a:ea typeface="Times New Roman" panose="02020603050405020304" pitchFamily="18" charset="0"/>
                              </a:rPr>
                              <m:t>𝑇</m:t>
                            </m:r>
                            <m:r>
                              <a:rPr lang="en-US" sz="1800" i="1">
                                <a:effectLst/>
                                <a:latin typeface="Cambria Math" panose="02040503050406030204" pitchFamily="18" charset="0"/>
                                <a:ea typeface="Times New Roman" panose="02020603050405020304" pitchFamily="18" charset="0"/>
                              </a:rPr>
                              <m:t>−</m:t>
                            </m:r>
                            <m:f>
                              <m:fPr>
                                <m:ctrlPr>
                                  <a:rPr lang="en-US" sz="1800" b="0" i="1" smtClean="0">
                                    <a:effectLst/>
                                    <a:latin typeface="Cambria Math" panose="02040503050406030204" pitchFamily="18" charset="0"/>
                                    <a:ea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rPr>
                                  <m:t>𝜃</m:t>
                                </m:r>
                              </m:num>
                              <m:den>
                                <m:r>
                                  <a:rPr lang="en-US" sz="1800" b="0" i="1" smtClean="0">
                                    <a:effectLst/>
                                    <a:latin typeface="Cambria Math" panose="02040503050406030204" pitchFamily="18" charset="0"/>
                                    <a:ea typeface="Cambria Math" panose="02040503050406030204" pitchFamily="18" charset="0"/>
                                  </a:rPr>
                                  <m:t>𝜔</m:t>
                                </m:r>
                              </m:den>
                            </m:f>
                          </m:e>
                        </m:d>
                      </m:oMath>
                    </m:oMathPara>
                  </a14:m>
                  <a:endParaRPr lang="ru-RU"/>
                </a:p>
              </p:txBody>
            </p:sp>
          </mc:Choice>
          <mc:Fallback xmlns="">
            <p:sp>
              <p:nvSpPr>
                <p:cNvPr id="18" name="TextBox 17">
                  <a:extLst>
                    <a:ext uri="{FF2B5EF4-FFF2-40B4-BE49-F238E27FC236}">
                      <a16:creationId xmlns:a16="http://schemas.microsoft.com/office/drawing/2014/main" id="{FBD3CD58-C574-4AF0-A733-083453D9C11E}"/>
                    </a:ext>
                  </a:extLst>
                </p:cNvPr>
                <p:cNvSpPr txBox="1">
                  <a:spLocks noRot="1" noChangeAspect="1" noMove="1" noResize="1" noEditPoints="1" noAdjustHandles="1" noChangeArrowheads="1" noChangeShapeType="1" noTextEdit="1"/>
                </p:cNvSpPr>
                <p:nvPr/>
              </p:nvSpPr>
              <p:spPr>
                <a:xfrm>
                  <a:off x="-6153" y="974223"/>
                  <a:ext cx="3430668" cy="716222"/>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BCE3282-2F38-4E45-A24B-9E2A7A55B868}"/>
                    </a:ext>
                  </a:extLst>
                </p:cNvPr>
                <p:cNvSpPr txBox="1"/>
                <p:nvPr/>
              </p:nvSpPr>
              <p:spPr>
                <a:xfrm>
                  <a:off x="133300" y="2206943"/>
                  <a:ext cx="4941393" cy="7016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effectLst/>
                            <a:latin typeface="Cambria Math" panose="02040503050406030204" pitchFamily="18" charset="0"/>
                            <a:ea typeface="Times New Roman" panose="02020603050405020304" pitchFamily="18" charset="0"/>
                          </a:rPr>
                          <m:t>𝐶</m:t>
                        </m:r>
                        <m:r>
                          <a:rPr lang="en-US" sz="1800" b="0" i="1" smtClean="0">
                            <a:effectLst/>
                            <a:latin typeface="Cambria Math" panose="02040503050406030204" pitchFamily="18" charset="0"/>
                            <a:ea typeface="Times New Roman" panose="02020603050405020304" pitchFamily="18" charset="0"/>
                          </a:rPr>
                          <m:t>=</m:t>
                        </m:r>
                        <m:f>
                          <m:fPr>
                            <m:ctrlPr>
                              <a:rPr lang="ru-RU" sz="1800" i="1" smtClean="0">
                                <a:effectLst/>
                                <a:latin typeface="Cambria Math" panose="02040503050406030204" pitchFamily="18" charset="0"/>
                                <a:ea typeface="Times New Roman" panose="02020603050405020304" pitchFamily="18" charset="0"/>
                              </a:rPr>
                            </m:ctrlPr>
                          </m:fPr>
                          <m:num>
                            <m:sSub>
                              <m:sSubPr>
                                <m:ctrlPr>
                                  <a:rPr lang="ru-RU" sz="1800" i="1">
                                    <a:effectLst/>
                                    <a:latin typeface="Cambria Math" panose="02040503050406030204" pitchFamily="18" charset="0"/>
                                    <a:ea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rPr>
                                  <m:t>𝐼</m:t>
                                </m:r>
                              </m:e>
                              <m:sub>
                                <m:sSub>
                                  <m:sSubPr>
                                    <m:ctrlPr>
                                      <a:rPr lang="ru-RU" sz="1800" i="1">
                                        <a:effectLst/>
                                        <a:latin typeface="Cambria Math" panose="02040503050406030204" pitchFamily="18" charset="0"/>
                                        <a:ea typeface="Times New Roman" panose="02020603050405020304" pitchFamily="18" charset="0"/>
                                      </a:rPr>
                                    </m:ctrlPr>
                                  </m:sSubPr>
                                  <m:e>
                                    <m:r>
                                      <a:rPr lang="en-US" sz="1800" b="0" i="1" smtClean="0">
                                        <a:effectLst/>
                                        <a:latin typeface="Cambria Math" panose="02040503050406030204" pitchFamily="18" charset="0"/>
                                        <a:ea typeface="Times New Roman" panose="02020603050405020304" pitchFamily="18" charset="0"/>
                                      </a:rPr>
                                      <m:t>𝐿</m:t>
                                    </m:r>
                                  </m:e>
                                  <m:sub>
                                    <m:r>
                                      <a:rPr lang="ru-RU" sz="1800" i="1">
                                        <a:effectLst/>
                                        <a:latin typeface="Cambria Math" panose="02040503050406030204" pitchFamily="18" charset="0"/>
                                        <a:ea typeface="Times New Roman" panose="02020603050405020304" pitchFamily="18" charset="0"/>
                                      </a:rPr>
                                      <m:t>𝐴𝑉𝐺</m:t>
                                    </m:r>
                                  </m:sub>
                                </m:sSub>
                              </m:sub>
                            </m:sSub>
                          </m:num>
                          <m:den>
                            <m:r>
                              <a:rPr lang="en-US" sz="1800" i="1">
                                <a:effectLst/>
                                <a:latin typeface="Cambria Math" panose="02040503050406030204" pitchFamily="18" charset="0"/>
                                <a:ea typeface="Times New Roman" panose="02020603050405020304" pitchFamily="18" charset="0"/>
                              </a:rPr>
                              <m:t>2</m:t>
                            </m:r>
                            <m:r>
                              <a:rPr lang="ru-RU" sz="1800" i="1">
                                <a:effectLst/>
                                <a:latin typeface="Cambria Math" panose="02040503050406030204" pitchFamily="18" charset="0"/>
                                <a:ea typeface="Times New Roman" panose="02020603050405020304" pitchFamily="18" charset="0"/>
                              </a:rPr>
                              <m:t>𝜋</m:t>
                            </m:r>
                            <m:r>
                              <a:rPr lang="ru-RU" sz="1800" i="1">
                                <a:effectLst/>
                                <a:latin typeface="Cambria Math" panose="02040503050406030204" pitchFamily="18" charset="0"/>
                                <a:ea typeface="Times New Roman" panose="02020603050405020304" pitchFamily="18" charset="0"/>
                              </a:rPr>
                              <m:t>𝑓</m:t>
                            </m:r>
                            <m:r>
                              <a:rPr lang="en-US" sz="1800">
                                <a:effectLst/>
                                <a:latin typeface="Cambria Math" panose="02040503050406030204" pitchFamily="18" charset="0"/>
                                <a:ea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rPr>
                              <m:t>Δ</m:t>
                            </m:r>
                            <m:sSub>
                              <m:sSubPr>
                                <m:ctrlPr>
                                  <a:rPr lang="ru-RU" sz="1800" i="1">
                                    <a:effectLst/>
                                    <a:latin typeface="Cambria Math" panose="02040503050406030204" pitchFamily="18" charset="0"/>
                                    <a:ea typeface="Times New Roman" panose="02020603050405020304" pitchFamily="18" charset="0"/>
                                  </a:rPr>
                                </m:ctrlPr>
                              </m:sSubPr>
                              <m:e>
                                <m:r>
                                  <a:rPr lang="en-US" sz="1800" b="0" i="1" smtClean="0">
                                    <a:effectLst/>
                                    <a:latin typeface="Cambria Math" panose="02040503050406030204" pitchFamily="18" charset="0"/>
                                    <a:ea typeface="Times New Roman" panose="02020603050405020304" pitchFamily="18" charset="0"/>
                                  </a:rPr>
                                  <m:t>𝑉</m:t>
                                </m:r>
                              </m:e>
                              <m:sub>
                                <m:sSub>
                                  <m:sSubPr>
                                    <m:ctrlPr>
                                      <a:rPr lang="ru-RU" sz="1800" i="1">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ru-RU" sz="1800" i="1">
                                        <a:latin typeface="Cambria Math" panose="02040503050406030204" pitchFamily="18" charset="0"/>
                                        <a:ea typeface="Times New Roman" panose="02020603050405020304" pitchFamily="18" charset="0"/>
                                      </a:rPr>
                                      <m:t>𝐿</m:t>
                                    </m:r>
                                  </m:sub>
                                </m:sSub>
                              </m:sub>
                            </m:sSub>
                          </m:den>
                        </m:f>
                        <m:d>
                          <m:dPr>
                            <m:ctrlPr>
                              <a:rPr lang="ru-RU" sz="1800" i="1">
                                <a:effectLst/>
                                <a:latin typeface="Cambria Math" panose="02040503050406030204" pitchFamily="18" charset="0"/>
                                <a:ea typeface="Times New Roman" panose="02020603050405020304" pitchFamily="18" charset="0"/>
                              </a:rPr>
                            </m:ctrlPr>
                          </m:dPr>
                          <m:e>
                            <m:r>
                              <a:rPr lang="en-US" sz="1800" i="1" smtClean="0">
                                <a:solidFill>
                                  <a:schemeClr val="tx1">
                                    <a:lumMod val="95000"/>
                                    <a:lumOff val="5000"/>
                                  </a:schemeClr>
                                </a:solidFill>
                                <a:effectLst/>
                                <a:latin typeface="Cambria Math" panose="02040503050406030204" pitchFamily="18" charset="0"/>
                                <a:ea typeface="Times New Roman" panose="02020603050405020304" pitchFamily="18" charset="0"/>
                              </a:rPr>
                              <m:t>2</m:t>
                            </m:r>
                            <m:r>
                              <a:rPr lang="ru-RU" sz="1800" i="1">
                                <a:effectLst/>
                                <a:latin typeface="Cambria Math" panose="02040503050406030204" pitchFamily="18" charset="0"/>
                                <a:ea typeface="Times New Roman" panose="02020603050405020304" pitchFamily="18" charset="0"/>
                              </a:rPr>
                              <m:t>𝜋</m:t>
                            </m:r>
                            <m:r>
                              <a:rPr lang="en-US" sz="1800" i="1">
                                <a:effectLst/>
                                <a:latin typeface="Cambria Math" panose="02040503050406030204" pitchFamily="18" charset="0"/>
                                <a:ea typeface="Times New Roman" panose="02020603050405020304" pitchFamily="18" charset="0"/>
                              </a:rPr>
                              <m:t>−</m:t>
                            </m:r>
                            <m:r>
                              <a:rPr lang="ru-RU" sz="1800" i="1">
                                <a:effectLst/>
                                <a:latin typeface="Cambria Math" panose="02040503050406030204" pitchFamily="18" charset="0"/>
                                <a:ea typeface="Times New Roman" panose="02020603050405020304" pitchFamily="18" charset="0"/>
                              </a:rPr>
                              <m:t>𝜃</m:t>
                            </m:r>
                          </m:e>
                        </m:d>
                        <m:r>
                          <a:rPr lang="en-US" sz="1800" b="0" i="1" smtClean="0">
                            <a:effectLst/>
                            <a:latin typeface="Cambria Math" panose="02040503050406030204" pitchFamily="18" charset="0"/>
                            <a:ea typeface="Times New Roman" panose="02020603050405020304" pitchFamily="18" charset="0"/>
                          </a:rPr>
                          <m:t>=</m:t>
                        </m:r>
                        <m:f>
                          <m:fPr>
                            <m:ctrlPr>
                              <a:rPr lang="ru-RU" i="1">
                                <a:latin typeface="Cambria Math" panose="02040503050406030204" pitchFamily="18" charset="0"/>
                                <a:ea typeface="Times New Roman" panose="020206030504050203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𝐼</m:t>
                                </m:r>
                              </m:e>
                              <m:sub>
                                <m:sSub>
                                  <m:sSubPr>
                                    <m:ctrlPr>
                                      <a:rPr lang="ru-RU"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𝐿</m:t>
                                    </m:r>
                                  </m:e>
                                  <m:sub>
                                    <m:r>
                                      <a:rPr lang="ru-RU" i="1">
                                        <a:latin typeface="Cambria Math" panose="02040503050406030204" pitchFamily="18" charset="0"/>
                                        <a:ea typeface="Times New Roman" panose="02020603050405020304" pitchFamily="18" charset="0"/>
                                      </a:rPr>
                                      <m:t>𝐴𝑉𝐺</m:t>
                                    </m:r>
                                  </m:sub>
                                </m:sSub>
                              </m:sub>
                            </m:sSub>
                          </m:num>
                          <m:den>
                            <m:r>
                              <a:rPr lang="en-US" i="1" smtClean="0">
                                <a:latin typeface="Cambria Math" panose="02040503050406030204" pitchFamily="18" charset="0"/>
                                <a:ea typeface="Cambria Math" panose="02040503050406030204" pitchFamily="18" charset="0"/>
                              </a:rPr>
                              <m:t>𝜔</m:t>
                            </m:r>
                            <m:r>
                              <a:rPr lang="en-US">
                                <a:latin typeface="Cambria Math" panose="02040503050406030204" pitchFamily="18" charset="0"/>
                                <a:ea typeface="Times New Roman" panose="02020603050405020304" pitchFamily="18" charset="0"/>
                              </a:rPr>
                              <m:t>∙</m:t>
                            </m:r>
                            <m:r>
                              <m:rPr>
                                <m:sty m:val="p"/>
                              </m:rPr>
                              <a:rPr lang="ru-RU" smtClean="0">
                                <a:solidFill>
                                  <a:srgbClr val="7030A0"/>
                                </a:solidFill>
                                <a:latin typeface="Cambria Math" panose="02040503050406030204" pitchFamily="18" charset="0"/>
                                <a:ea typeface="Times New Roman" panose="02020603050405020304" pitchFamily="18" charset="0"/>
                              </a:rPr>
                              <m:t>Δ</m:t>
                            </m:r>
                            <m:sSub>
                              <m:sSubPr>
                                <m:ctrlPr>
                                  <a:rPr lang="ru-RU" i="1">
                                    <a:solidFill>
                                      <a:srgbClr val="7030A0"/>
                                    </a:solidFill>
                                    <a:latin typeface="Cambria Math" panose="02040503050406030204" pitchFamily="18" charset="0"/>
                                    <a:ea typeface="Times New Roman" panose="02020603050405020304" pitchFamily="18" charset="0"/>
                                  </a:rPr>
                                </m:ctrlPr>
                              </m:sSubPr>
                              <m:e>
                                <m:r>
                                  <a:rPr lang="en-US" i="1">
                                    <a:solidFill>
                                      <a:srgbClr val="7030A0"/>
                                    </a:solidFill>
                                    <a:latin typeface="Cambria Math" panose="02040503050406030204" pitchFamily="18" charset="0"/>
                                    <a:ea typeface="Times New Roman" panose="02020603050405020304" pitchFamily="18" charset="0"/>
                                  </a:rPr>
                                  <m:t>𝑉</m:t>
                                </m:r>
                              </m:e>
                              <m:sub>
                                <m:sSub>
                                  <m:sSubPr>
                                    <m:ctrlPr>
                                      <a:rPr lang="ru-RU" i="1">
                                        <a:solidFill>
                                          <a:srgbClr val="7030A0"/>
                                        </a:solidFill>
                                        <a:latin typeface="Cambria Math" panose="02040503050406030204" pitchFamily="18" charset="0"/>
                                        <a:ea typeface="Times New Roman" panose="02020603050405020304" pitchFamily="18" charset="0"/>
                                      </a:rPr>
                                    </m:ctrlPr>
                                  </m:sSubPr>
                                  <m:e>
                                    <m:r>
                                      <a:rPr lang="ru-RU" i="1">
                                        <a:solidFill>
                                          <a:srgbClr val="7030A0"/>
                                        </a:solidFill>
                                        <a:latin typeface="Cambria Math" panose="02040503050406030204" pitchFamily="18" charset="0"/>
                                        <a:ea typeface="Times New Roman" panose="02020603050405020304" pitchFamily="18" charset="0"/>
                                      </a:rPr>
                                      <m:t>𝑅</m:t>
                                    </m:r>
                                  </m:e>
                                  <m:sub>
                                    <m:r>
                                      <a:rPr lang="ru-RU" i="1">
                                        <a:solidFill>
                                          <a:srgbClr val="7030A0"/>
                                        </a:solidFill>
                                        <a:latin typeface="Cambria Math" panose="02040503050406030204" pitchFamily="18" charset="0"/>
                                        <a:ea typeface="Times New Roman" panose="02020603050405020304" pitchFamily="18" charset="0"/>
                                      </a:rPr>
                                      <m:t>𝐿</m:t>
                                    </m:r>
                                  </m:sub>
                                </m:sSub>
                              </m:sub>
                            </m:sSub>
                          </m:den>
                        </m:f>
                        <m:d>
                          <m:dPr>
                            <m:ctrlPr>
                              <a:rPr lang="ru-RU" i="1">
                                <a:latin typeface="Cambria Math" panose="02040503050406030204" pitchFamily="18" charset="0"/>
                                <a:ea typeface="Times New Roman" panose="02020603050405020304" pitchFamily="18" charset="0"/>
                              </a:rPr>
                            </m:ctrlPr>
                          </m:dPr>
                          <m:e>
                            <m:r>
                              <a:rPr lang="en-US" i="1">
                                <a:solidFill>
                                  <a:schemeClr val="tx1">
                                    <a:lumMod val="95000"/>
                                    <a:lumOff val="5000"/>
                                  </a:schemeClr>
                                </a:solidFill>
                                <a:latin typeface="Cambria Math" panose="02040503050406030204" pitchFamily="18" charset="0"/>
                                <a:ea typeface="Times New Roman" panose="02020603050405020304" pitchFamily="18" charset="0"/>
                              </a:rPr>
                              <m:t>2</m:t>
                            </m:r>
                            <m:r>
                              <a:rPr lang="ru-RU" i="1">
                                <a:latin typeface="Cambria Math" panose="02040503050406030204" pitchFamily="18" charset="0"/>
                                <a:ea typeface="Times New Roman" panose="02020603050405020304" pitchFamily="18" charset="0"/>
                              </a:rPr>
                              <m:t>𝜋</m:t>
                            </m:r>
                            <m:r>
                              <a:rPr lang="en-US" i="1">
                                <a:latin typeface="Cambria Math" panose="02040503050406030204" pitchFamily="18" charset="0"/>
                                <a:ea typeface="Times New Roman" panose="02020603050405020304" pitchFamily="18" charset="0"/>
                              </a:rPr>
                              <m:t>−</m:t>
                            </m:r>
                            <m:r>
                              <a:rPr lang="ru-RU" i="1">
                                <a:latin typeface="Cambria Math" panose="02040503050406030204" pitchFamily="18" charset="0"/>
                                <a:ea typeface="Times New Roman" panose="02020603050405020304" pitchFamily="18" charset="0"/>
                              </a:rPr>
                              <m:t>𝜃</m:t>
                            </m:r>
                          </m:e>
                        </m:d>
                      </m:oMath>
                    </m:oMathPara>
                  </a14:m>
                  <a:endParaRPr lang="ru-RU" dirty="0"/>
                </a:p>
              </p:txBody>
            </p:sp>
          </mc:Choice>
          <mc:Fallback xmlns="">
            <p:sp>
              <p:nvSpPr>
                <p:cNvPr id="16" name="TextBox 15">
                  <a:extLst>
                    <a:ext uri="{FF2B5EF4-FFF2-40B4-BE49-F238E27FC236}">
                      <a16:creationId xmlns:a16="http://schemas.microsoft.com/office/drawing/2014/main" id="{7BCE3282-2F38-4E45-A24B-9E2A7A55B868}"/>
                    </a:ext>
                  </a:extLst>
                </p:cNvPr>
                <p:cNvSpPr txBox="1">
                  <a:spLocks noRot="1" noChangeAspect="1" noMove="1" noResize="1" noEditPoints="1" noAdjustHandles="1" noChangeArrowheads="1" noChangeShapeType="1" noTextEdit="1"/>
                </p:cNvSpPr>
                <p:nvPr/>
              </p:nvSpPr>
              <p:spPr>
                <a:xfrm>
                  <a:off x="133300" y="2206943"/>
                  <a:ext cx="4941393" cy="701667"/>
                </a:xfrm>
                <a:prstGeom prst="rect">
                  <a:avLst/>
                </a:prstGeom>
                <a:blipFill>
                  <a:blip r:embed="rId12"/>
                  <a:stretch>
                    <a:fillRect/>
                  </a:stretch>
                </a:blipFill>
              </p:spPr>
              <p:txBody>
                <a:bodyPr/>
                <a:lstStyle/>
                <a:p>
                  <a:r>
                    <a:rPr lang="ru-RU">
                      <a:noFill/>
                    </a:rPr>
                    <a:t> </a:t>
                  </a:r>
                </a:p>
              </p:txBody>
            </p:sp>
          </mc:Fallback>
        </mc:AlternateContent>
        <p:sp>
          <p:nvSpPr>
            <p:cNvPr id="26" name="TextBox 25">
              <a:extLst>
                <a:ext uri="{FF2B5EF4-FFF2-40B4-BE49-F238E27FC236}">
                  <a16:creationId xmlns:a16="http://schemas.microsoft.com/office/drawing/2014/main" id="{878FB2F4-F70D-429A-A167-C6FEEEF7345B}"/>
                </a:ext>
              </a:extLst>
            </p:cNvPr>
            <p:cNvSpPr txBox="1"/>
            <p:nvPr/>
          </p:nvSpPr>
          <p:spPr>
            <a:xfrm>
              <a:off x="5203110" y="2373638"/>
              <a:ext cx="431528" cy="369332"/>
            </a:xfrm>
            <a:prstGeom prst="rect">
              <a:avLst/>
            </a:prstGeom>
            <a:noFill/>
          </p:spPr>
          <p:txBody>
            <a:bodyPr wrap="none" rtlCol="0">
              <a:spAutoFit/>
            </a:bodyPr>
            <a:lstStyle/>
            <a:p>
              <a:r>
                <a:rPr lang="en-US"/>
                <a:t>(F)</a:t>
              </a:r>
              <a:endParaRPr lang="ru-RU"/>
            </a:p>
          </p:txBody>
        </p:sp>
        <p:sp>
          <p:nvSpPr>
            <p:cNvPr id="30" name="TextBox 29">
              <a:extLst>
                <a:ext uri="{FF2B5EF4-FFF2-40B4-BE49-F238E27FC236}">
                  <a16:creationId xmlns:a16="http://schemas.microsoft.com/office/drawing/2014/main" id="{BFCC06AE-92DD-4C34-BBFE-276A5A335AA2}"/>
                </a:ext>
              </a:extLst>
            </p:cNvPr>
            <p:cNvSpPr txBox="1"/>
            <p:nvPr/>
          </p:nvSpPr>
          <p:spPr>
            <a:xfrm>
              <a:off x="5151208" y="1141920"/>
              <a:ext cx="449162" cy="369332"/>
            </a:xfrm>
            <a:prstGeom prst="rect">
              <a:avLst/>
            </a:prstGeom>
            <a:noFill/>
          </p:spPr>
          <p:txBody>
            <a:bodyPr wrap="none" rtlCol="0">
              <a:spAutoFit/>
            </a:bodyPr>
            <a:lstStyle/>
            <a:p>
              <a:r>
                <a:rPr lang="en-US"/>
                <a:t>(C)</a:t>
              </a:r>
              <a:endParaRPr lang="ru-RU"/>
            </a:p>
          </p:txBody>
        </p:sp>
      </p:grpSp>
      <p:grpSp>
        <p:nvGrpSpPr>
          <p:cNvPr id="12" name="Группа 11">
            <a:extLst>
              <a:ext uri="{FF2B5EF4-FFF2-40B4-BE49-F238E27FC236}">
                <a16:creationId xmlns:a16="http://schemas.microsoft.com/office/drawing/2014/main" id="{1942E08D-E2A7-4738-AB49-07B8D158603F}"/>
              </a:ext>
            </a:extLst>
          </p:cNvPr>
          <p:cNvGrpSpPr/>
          <p:nvPr/>
        </p:nvGrpSpPr>
        <p:grpSpPr>
          <a:xfrm>
            <a:off x="1863578" y="2889828"/>
            <a:ext cx="5163466" cy="2164159"/>
            <a:chOff x="1523743" y="2724184"/>
            <a:chExt cx="5163466" cy="2164159"/>
          </a:xfrm>
        </p:grpSpPr>
        <p:pic>
          <p:nvPicPr>
            <p:cNvPr id="4" name="Рисунок 3">
              <a:extLst>
                <a:ext uri="{FF2B5EF4-FFF2-40B4-BE49-F238E27FC236}">
                  <a16:creationId xmlns:a16="http://schemas.microsoft.com/office/drawing/2014/main" id="{601E8C8C-B860-4FFA-A32F-0CD16245ECB8}"/>
                </a:ext>
              </a:extLst>
            </p:cNvPr>
            <p:cNvPicPr>
              <a:picLocks noChangeAspect="1"/>
            </p:cNvPicPr>
            <p:nvPr/>
          </p:nvPicPr>
          <p:blipFill>
            <a:blip r:embed="rId13"/>
            <a:stretch>
              <a:fillRect/>
            </a:stretch>
          </p:blipFill>
          <p:spPr>
            <a:xfrm>
              <a:off x="1718238" y="2724184"/>
              <a:ext cx="4968971" cy="2164159"/>
            </a:xfrm>
            <a:prstGeom prst="rect">
              <a:avLst/>
            </a:prstGeom>
          </p:spPr>
        </p:pic>
        <p:cxnSp>
          <p:nvCxnSpPr>
            <p:cNvPr id="3" name="Прямая соединительная линия 2">
              <a:extLst>
                <a:ext uri="{FF2B5EF4-FFF2-40B4-BE49-F238E27FC236}">
                  <a16:creationId xmlns:a16="http://schemas.microsoft.com/office/drawing/2014/main" id="{A55B24F4-7607-4FE9-9046-BF137D1F878F}"/>
                </a:ext>
              </a:extLst>
            </p:cNvPr>
            <p:cNvCxnSpPr>
              <a:cxnSpLocks/>
            </p:cNvCxnSpPr>
            <p:nvPr/>
          </p:nvCxnSpPr>
          <p:spPr>
            <a:xfrm>
              <a:off x="2244711" y="3612588"/>
              <a:ext cx="4381400" cy="0"/>
            </a:xfrm>
            <a:prstGeom prst="line">
              <a:avLst/>
            </a:prstGeom>
            <a:ln>
              <a:solidFill>
                <a:srgbClr val="EC0B43"/>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C83FE2-DC9C-44CF-9A50-51D79040EB8B}"/>
                    </a:ext>
                  </a:extLst>
                </p:cNvPr>
                <p:cNvSpPr txBox="1"/>
                <p:nvPr/>
              </p:nvSpPr>
              <p:spPr>
                <a:xfrm>
                  <a:off x="3110137" y="3466137"/>
                  <a:ext cx="357672" cy="292901"/>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ru-RU" sz="1200" smtClean="0">
                            <a:solidFill>
                              <a:srgbClr val="7030A0"/>
                            </a:solidFill>
                            <a:latin typeface="Cambria Math" panose="02040503050406030204" pitchFamily="18" charset="0"/>
                            <a:ea typeface="Times New Roman" panose="02020603050405020304" pitchFamily="18" charset="0"/>
                          </a:rPr>
                          <m:t>Δ</m:t>
                        </m:r>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en-US" sz="1200" i="1">
                                <a:solidFill>
                                  <a:srgbClr val="7030A0"/>
                                </a:solidFill>
                                <a:latin typeface="Cambria Math" panose="02040503050406030204" pitchFamily="18" charset="0"/>
                                <a:ea typeface="Times New Roman" panose="02020603050405020304" pitchFamily="18" charset="0"/>
                              </a:rPr>
                              <m:t>𝑉</m:t>
                            </m:r>
                          </m:e>
                          <m:sub>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ru-RU" sz="1200" i="1">
                                    <a:solidFill>
                                      <a:srgbClr val="7030A0"/>
                                    </a:solidFill>
                                    <a:latin typeface="Cambria Math" panose="02040503050406030204" pitchFamily="18" charset="0"/>
                                    <a:ea typeface="Times New Roman" panose="02020603050405020304" pitchFamily="18" charset="0"/>
                                  </a:rPr>
                                  <m:t>𝑅</m:t>
                                </m:r>
                              </m:e>
                              <m:sub>
                                <m:r>
                                  <a:rPr lang="ru-RU" sz="1200" i="1">
                                    <a:solidFill>
                                      <a:srgbClr val="7030A0"/>
                                    </a:solidFill>
                                    <a:latin typeface="Cambria Math" panose="02040503050406030204" pitchFamily="18" charset="0"/>
                                    <a:ea typeface="Times New Roman" panose="02020603050405020304" pitchFamily="18" charset="0"/>
                                  </a:rPr>
                                  <m:t>𝐿</m:t>
                                </m:r>
                              </m:sub>
                            </m:sSub>
                          </m:sub>
                        </m:sSub>
                      </m:oMath>
                    </m:oMathPara>
                  </a14:m>
                  <a:endParaRPr lang="ru-RU" sz="1200" dirty="0"/>
                </a:p>
              </p:txBody>
            </p:sp>
          </mc:Choice>
          <mc:Fallback xmlns="">
            <p:sp>
              <p:nvSpPr>
                <p:cNvPr id="22" name="TextBox 21">
                  <a:extLst>
                    <a:ext uri="{FF2B5EF4-FFF2-40B4-BE49-F238E27FC236}">
                      <a16:creationId xmlns:a16="http://schemas.microsoft.com/office/drawing/2014/main" id="{2CC83FE2-DC9C-44CF-9A50-51D79040EB8B}"/>
                    </a:ext>
                  </a:extLst>
                </p:cNvPr>
                <p:cNvSpPr txBox="1">
                  <a:spLocks noRot="1" noChangeAspect="1" noMove="1" noResize="1" noEditPoints="1" noAdjustHandles="1" noChangeArrowheads="1" noChangeShapeType="1" noTextEdit="1"/>
                </p:cNvSpPr>
                <p:nvPr/>
              </p:nvSpPr>
              <p:spPr>
                <a:xfrm>
                  <a:off x="3110137" y="3466137"/>
                  <a:ext cx="357672" cy="292901"/>
                </a:xfrm>
                <a:prstGeom prst="rect">
                  <a:avLst/>
                </a:prstGeom>
                <a:blipFill>
                  <a:blip r:embed="rId14"/>
                  <a:stretch>
                    <a:fillRect r="-169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CF429-5E6A-4D13-83D8-470B28E8B713}"/>
                    </a:ext>
                  </a:extLst>
                </p:cNvPr>
                <p:cNvSpPr txBox="1"/>
                <p:nvPr/>
              </p:nvSpPr>
              <p:spPr>
                <a:xfrm>
                  <a:off x="1891683" y="2849083"/>
                  <a:ext cx="369276" cy="39312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𝑉</m:t>
                            </m:r>
                          </m:e>
                          <m:sub>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ru-RU" i="1">
                                    <a:latin typeface="Cambria Math" panose="02040503050406030204" pitchFamily="18" charset="0"/>
                                    <a:ea typeface="Times New Roman" panose="02020603050405020304" pitchFamily="18" charset="0"/>
                                  </a:rPr>
                                  <m:t>𝐿</m:t>
                                </m:r>
                              </m:sub>
                            </m:sSub>
                          </m:sub>
                        </m:sSub>
                      </m:oMath>
                    </m:oMathPara>
                  </a14:m>
                  <a:endParaRPr lang="ru-RU"/>
                </a:p>
              </p:txBody>
            </p:sp>
          </mc:Choice>
          <mc:Fallback xmlns="">
            <p:sp>
              <p:nvSpPr>
                <p:cNvPr id="23" name="TextBox 22">
                  <a:extLst>
                    <a:ext uri="{FF2B5EF4-FFF2-40B4-BE49-F238E27FC236}">
                      <a16:creationId xmlns:a16="http://schemas.microsoft.com/office/drawing/2014/main" id="{A65CF429-5E6A-4D13-83D8-470B28E8B713}"/>
                    </a:ext>
                  </a:extLst>
                </p:cNvPr>
                <p:cNvSpPr txBox="1">
                  <a:spLocks noRot="1" noChangeAspect="1" noMove="1" noResize="1" noEditPoints="1" noAdjustHandles="1" noChangeArrowheads="1" noChangeShapeType="1" noTextEdit="1"/>
                </p:cNvSpPr>
                <p:nvPr/>
              </p:nvSpPr>
              <p:spPr>
                <a:xfrm>
                  <a:off x="1891683" y="2849083"/>
                  <a:ext cx="369276" cy="393121"/>
                </a:xfrm>
                <a:prstGeom prst="rect">
                  <a:avLst/>
                </a:prstGeom>
                <a:blipFill>
                  <a:blip r:embed="rId15"/>
                  <a:stretch>
                    <a:fillRect r="-19672" b="-156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F6D16-A555-485A-86A9-6D6A0FB1790B}"/>
                    </a:ext>
                  </a:extLst>
                </p:cNvPr>
                <p:cNvSpPr txBox="1"/>
                <p:nvPr/>
              </p:nvSpPr>
              <p:spPr>
                <a:xfrm>
                  <a:off x="1523743" y="3368840"/>
                  <a:ext cx="720968" cy="4210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EC0B43"/>
                                </a:solidFill>
                                <a:latin typeface="Cambria Math" panose="02040503050406030204" pitchFamily="18" charset="0"/>
                              </a:rPr>
                            </m:ctrlPr>
                          </m:sSubPr>
                          <m:e>
                            <m:r>
                              <a:rPr lang="en-US" sz="1800" i="1">
                                <a:solidFill>
                                  <a:srgbClr val="EC0B43"/>
                                </a:solidFill>
                                <a:latin typeface="Cambria Math" panose="02040503050406030204" pitchFamily="18" charset="0"/>
                              </a:rPr>
                              <m:t>𝑉</m:t>
                            </m:r>
                          </m:e>
                          <m:sub>
                            <m:sSub>
                              <m:sSubPr>
                                <m:ctrlPr>
                                  <a:rPr lang="ru-RU" sz="1800" i="1">
                                    <a:solidFill>
                                      <a:srgbClr val="EC0B43"/>
                                    </a:solidFill>
                                    <a:latin typeface="Cambria Math" panose="02040503050406030204" pitchFamily="18" charset="0"/>
                                  </a:rPr>
                                </m:ctrlPr>
                              </m:sSubPr>
                              <m:e>
                                <m:sSub>
                                  <m:sSubPr>
                                    <m:ctrlPr>
                                      <a:rPr lang="ru-RU" sz="1800" i="1">
                                        <a:solidFill>
                                          <a:srgbClr val="EC0B43"/>
                                        </a:solidFill>
                                        <a:latin typeface="Cambria Math" panose="02040503050406030204" pitchFamily="18" charset="0"/>
                                      </a:rPr>
                                    </m:ctrlPr>
                                  </m:sSubPr>
                                  <m:e>
                                    <m:r>
                                      <a:rPr lang="ru-RU" sz="1800" i="1">
                                        <a:solidFill>
                                          <a:srgbClr val="EC0B43"/>
                                        </a:solidFill>
                                        <a:latin typeface="Cambria Math" panose="02040503050406030204" pitchFamily="18" charset="0"/>
                                      </a:rPr>
                                      <m:t>𝑅</m:t>
                                    </m:r>
                                  </m:e>
                                  <m:sub>
                                    <m:r>
                                      <a:rPr lang="ru-RU" sz="1800" i="1">
                                        <a:solidFill>
                                          <a:srgbClr val="EC0B43"/>
                                        </a:solidFill>
                                        <a:latin typeface="Cambria Math" panose="02040503050406030204" pitchFamily="18" charset="0"/>
                                      </a:rPr>
                                      <m:t>𝐿</m:t>
                                    </m:r>
                                  </m:sub>
                                </m:sSub>
                              </m:e>
                              <m:sub>
                                <m:r>
                                  <a:rPr lang="ru-RU" sz="1800" i="1">
                                    <a:solidFill>
                                      <a:srgbClr val="EC0B43"/>
                                    </a:solidFill>
                                    <a:latin typeface="Cambria Math" panose="02040503050406030204" pitchFamily="18" charset="0"/>
                                  </a:rPr>
                                  <m:t>𝐴𝑉𝐺</m:t>
                                </m:r>
                              </m:sub>
                            </m:sSub>
                          </m:sub>
                        </m:sSub>
                      </m:oMath>
                    </m:oMathPara>
                  </a14:m>
                  <a:endParaRPr lang="ru-RU" dirty="0"/>
                </a:p>
              </p:txBody>
            </p:sp>
          </mc:Choice>
          <mc:Fallback xmlns="">
            <p:sp>
              <p:nvSpPr>
                <p:cNvPr id="24" name="TextBox 23">
                  <a:extLst>
                    <a:ext uri="{FF2B5EF4-FFF2-40B4-BE49-F238E27FC236}">
                      <a16:creationId xmlns:a16="http://schemas.microsoft.com/office/drawing/2014/main" id="{D38F6D16-A555-485A-86A9-6D6A0FB1790B}"/>
                    </a:ext>
                  </a:extLst>
                </p:cNvPr>
                <p:cNvSpPr txBox="1">
                  <a:spLocks noRot="1" noChangeAspect="1" noMove="1" noResize="1" noEditPoints="1" noAdjustHandles="1" noChangeArrowheads="1" noChangeShapeType="1" noTextEdit="1"/>
                </p:cNvSpPr>
                <p:nvPr/>
              </p:nvSpPr>
              <p:spPr>
                <a:xfrm>
                  <a:off x="1523743" y="3368840"/>
                  <a:ext cx="720968" cy="421077"/>
                </a:xfrm>
                <a:prstGeom prst="rect">
                  <a:avLst/>
                </a:prstGeom>
                <a:blipFill>
                  <a:blip r:embed="rId16"/>
                  <a:stretch>
                    <a:fillRect r="-59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2DA5886-8BE2-4ED8-85C4-6DBBD07216CA}"/>
                    </a:ext>
                  </a:extLst>
                </p:cNvPr>
                <p:cNvSpPr txBox="1"/>
                <p:nvPr/>
              </p:nvSpPr>
              <p:spPr>
                <a:xfrm>
                  <a:off x="5928524" y="3186257"/>
                  <a:ext cx="633045"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𝑣</m:t>
                            </m:r>
                          </m:e>
                          <m:sub>
                            <m:sSub>
                              <m:sSubPr>
                                <m:ctrlPr>
                                  <a:rPr lang="en-US" sz="1800" i="1">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𝑅</m:t>
                                </m:r>
                              </m:e>
                              <m:sub>
                                <m:r>
                                  <a:rPr lang="en-US" sz="1800" i="1">
                                    <a:solidFill>
                                      <a:schemeClr val="tx1">
                                        <a:lumMod val="95000"/>
                                        <a:lumOff val="5000"/>
                                      </a:schemeClr>
                                    </a:solidFill>
                                    <a:latin typeface="Cambria Math" panose="02040503050406030204" pitchFamily="18" charset="0"/>
                                  </a:rPr>
                                  <m:t>𝐿</m:t>
                                </m:r>
                              </m:sub>
                            </m:sSub>
                          </m:sub>
                        </m:sSub>
                        <m:r>
                          <a:rPr lang="en-US" sz="1800" i="1">
                            <a:solidFill>
                              <a:schemeClr val="tx1">
                                <a:lumMod val="95000"/>
                                <a:lumOff val="5000"/>
                              </a:schemeClr>
                            </a:solidFill>
                            <a:latin typeface="Cambria Math" panose="02040503050406030204" pitchFamily="18" charset="0"/>
                          </a:rPr>
                          <m:t>(</m:t>
                        </m:r>
                        <m:r>
                          <a:rPr lang="en-US" sz="1800" i="1">
                            <a:solidFill>
                              <a:schemeClr val="tx1">
                                <a:lumMod val="95000"/>
                                <a:lumOff val="5000"/>
                              </a:schemeClr>
                            </a:solidFill>
                            <a:latin typeface="Cambria Math" panose="02040503050406030204" pitchFamily="18" charset="0"/>
                          </a:rPr>
                          <m:t>𝑡</m:t>
                        </m:r>
                        <m:r>
                          <a:rPr lang="en-US" sz="1800" i="1">
                            <a:solidFill>
                              <a:schemeClr val="tx1">
                                <a:lumMod val="95000"/>
                                <a:lumOff val="5000"/>
                              </a:schemeClr>
                            </a:solidFill>
                            <a:latin typeface="Cambria Math" panose="02040503050406030204" pitchFamily="18" charset="0"/>
                          </a:rPr>
                          <m:t>)</m:t>
                        </m:r>
                      </m:oMath>
                    </m:oMathPara>
                  </a14:m>
                  <a:endParaRPr lang="ru-RU" dirty="0"/>
                </a:p>
              </p:txBody>
            </p:sp>
          </mc:Choice>
          <mc:Fallback xmlns="">
            <p:sp>
              <p:nvSpPr>
                <p:cNvPr id="25" name="TextBox 24">
                  <a:extLst>
                    <a:ext uri="{FF2B5EF4-FFF2-40B4-BE49-F238E27FC236}">
                      <a16:creationId xmlns:a16="http://schemas.microsoft.com/office/drawing/2014/main" id="{42DA5886-8BE2-4ED8-85C4-6DBBD07216CA}"/>
                    </a:ext>
                  </a:extLst>
                </p:cNvPr>
                <p:cNvSpPr txBox="1">
                  <a:spLocks noRot="1" noChangeAspect="1" noMove="1" noResize="1" noEditPoints="1" noAdjustHandles="1" noChangeArrowheads="1" noChangeShapeType="1" noTextEdit="1"/>
                </p:cNvSpPr>
                <p:nvPr/>
              </p:nvSpPr>
              <p:spPr>
                <a:xfrm>
                  <a:off x="5928524" y="3186257"/>
                  <a:ext cx="633045" cy="393121"/>
                </a:xfrm>
                <a:prstGeom prst="rect">
                  <a:avLst/>
                </a:prstGeom>
                <a:blipFill>
                  <a:blip r:embed="rId17"/>
                  <a:stretch>
                    <a:fillRect r="-29808" b="-7813"/>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0CEC3150-1AA8-472C-9A11-576BF37A34F0}"/>
                </a:ext>
              </a:extLst>
            </p:cNvPr>
            <p:cNvSpPr/>
            <p:nvPr/>
          </p:nvSpPr>
          <p:spPr>
            <a:xfrm>
              <a:off x="3051579" y="3368840"/>
              <a:ext cx="85322" cy="5333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solidFill>
                  <a:schemeClr val="bg1"/>
                </a:solidFill>
              </a:endParaRPr>
            </a:p>
          </p:txBody>
        </p:sp>
        <p:cxnSp>
          <p:nvCxnSpPr>
            <p:cNvPr id="8" name="Прямая со стрелкой 7">
              <a:extLst>
                <a:ext uri="{FF2B5EF4-FFF2-40B4-BE49-F238E27FC236}">
                  <a16:creationId xmlns:a16="http://schemas.microsoft.com/office/drawing/2014/main" id="{40D5C39C-9DD6-40BE-A6FC-78F09F59D6B9}"/>
                </a:ext>
              </a:extLst>
            </p:cNvPr>
            <p:cNvCxnSpPr>
              <a:cxnSpLocks/>
            </p:cNvCxnSpPr>
            <p:nvPr/>
          </p:nvCxnSpPr>
          <p:spPr>
            <a:xfrm>
              <a:off x="3087752" y="3291840"/>
              <a:ext cx="0" cy="635000"/>
            </a:xfrm>
            <a:prstGeom prst="straightConnector1">
              <a:avLst/>
            </a:prstGeom>
            <a:ln w="12700">
              <a:solidFill>
                <a:srgbClr val="7030A0"/>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FF448EA5-7A82-2547-2911-AE7DCB1BB955}"/>
              </a:ext>
            </a:extLst>
          </p:cNvPr>
          <p:cNvSpPr>
            <a:spLocks noGrp="1"/>
          </p:cNvSpPr>
          <p:nvPr>
            <p:ph type="title"/>
          </p:nvPr>
        </p:nvSpPr>
        <p:spPr/>
        <p:txBody>
          <a:bodyPr/>
          <a:lstStyle/>
          <a:p>
            <a:r>
              <a:rPr lang="en-US" sz="2000" dirty="0"/>
              <a:t>Half-Wave Rectifier  with DC filter capacitor</a:t>
            </a:r>
            <a:endParaRPr lang="ru-RU" sz="2000" dirty="0"/>
          </a:p>
        </p:txBody>
      </p:sp>
    </p:spTree>
    <p:extLst>
      <p:ext uri="{BB962C8B-B14F-4D97-AF65-F5344CB8AC3E}">
        <p14:creationId xmlns:p14="http://schemas.microsoft.com/office/powerpoint/2010/main" val="166205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6277B-7611-403A-91F8-BCE15786272C}"/>
              </a:ext>
            </a:extLst>
          </p:cNvPr>
          <p:cNvSpPr>
            <a:spLocks noGrp="1"/>
          </p:cNvSpPr>
          <p:nvPr>
            <p:ph type="title"/>
          </p:nvPr>
        </p:nvSpPr>
        <p:spPr/>
        <p:txBody>
          <a:bodyPr>
            <a:noAutofit/>
          </a:bodyPr>
          <a:lstStyle/>
          <a:p>
            <a:r>
              <a:rPr lang="en-US" sz="2400" dirty="0"/>
              <a:t>Center-Tap Full Wave Rectifier</a:t>
            </a:r>
            <a:endParaRPr lang="ru-RU" sz="2400" dirty="0"/>
          </a:p>
        </p:txBody>
      </p:sp>
      <p:pic>
        <p:nvPicPr>
          <p:cNvPr id="5" name="Picture 4">
            <a:extLst>
              <a:ext uri="{FF2B5EF4-FFF2-40B4-BE49-F238E27FC236}">
                <a16:creationId xmlns:a16="http://schemas.microsoft.com/office/drawing/2014/main" id="{724CE67B-B697-417D-B007-B83E308AA819}"/>
              </a:ext>
            </a:extLst>
          </p:cNvPr>
          <p:cNvPicPr>
            <a:picLocks noChangeAspect="1"/>
          </p:cNvPicPr>
          <p:nvPr/>
        </p:nvPicPr>
        <p:blipFill>
          <a:blip r:embed="rId3"/>
          <a:stretch>
            <a:fillRect/>
          </a:stretch>
        </p:blipFill>
        <p:spPr>
          <a:xfrm>
            <a:off x="40679" y="624033"/>
            <a:ext cx="3953661" cy="1616789"/>
          </a:xfrm>
          <a:prstGeom prst="rect">
            <a:avLst/>
          </a:prstGeom>
        </p:spPr>
      </p:pic>
      <p:pic>
        <p:nvPicPr>
          <p:cNvPr id="7" name="Picture 6">
            <a:extLst>
              <a:ext uri="{FF2B5EF4-FFF2-40B4-BE49-F238E27FC236}">
                <a16:creationId xmlns:a16="http://schemas.microsoft.com/office/drawing/2014/main" id="{87D66CB5-F505-4A79-8B6D-977C78D04B41}"/>
              </a:ext>
            </a:extLst>
          </p:cNvPr>
          <p:cNvPicPr>
            <a:picLocks noChangeAspect="1"/>
          </p:cNvPicPr>
          <p:nvPr/>
        </p:nvPicPr>
        <p:blipFill>
          <a:blip r:embed="rId4"/>
          <a:stretch>
            <a:fillRect/>
          </a:stretch>
        </p:blipFill>
        <p:spPr>
          <a:xfrm>
            <a:off x="0" y="2597050"/>
            <a:ext cx="3906982" cy="1581744"/>
          </a:xfrm>
          <a:prstGeom prst="rect">
            <a:avLst/>
          </a:prstGeom>
        </p:spPr>
      </p:pic>
      <p:pic>
        <p:nvPicPr>
          <p:cNvPr id="9" name="Picture 8">
            <a:extLst>
              <a:ext uri="{FF2B5EF4-FFF2-40B4-BE49-F238E27FC236}">
                <a16:creationId xmlns:a16="http://schemas.microsoft.com/office/drawing/2014/main" id="{79F45E0B-33B6-4CA0-9F5F-3138C3CE69F7}"/>
              </a:ext>
            </a:extLst>
          </p:cNvPr>
          <p:cNvPicPr>
            <a:picLocks noChangeAspect="1"/>
          </p:cNvPicPr>
          <p:nvPr/>
        </p:nvPicPr>
        <p:blipFill>
          <a:blip r:embed="rId5"/>
          <a:stretch>
            <a:fillRect/>
          </a:stretch>
        </p:blipFill>
        <p:spPr>
          <a:xfrm>
            <a:off x="3937383" y="675422"/>
            <a:ext cx="3379884" cy="2147888"/>
          </a:xfrm>
          <a:prstGeom prst="rect">
            <a:avLst/>
          </a:prstGeom>
        </p:spPr>
      </p:pic>
      <p:pic>
        <p:nvPicPr>
          <p:cNvPr id="11" name="Picture 10">
            <a:extLst>
              <a:ext uri="{FF2B5EF4-FFF2-40B4-BE49-F238E27FC236}">
                <a16:creationId xmlns:a16="http://schemas.microsoft.com/office/drawing/2014/main" id="{AE5C3AFE-EB48-443F-8F94-BE4174A98B6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740756" y="2773297"/>
            <a:ext cx="3379884" cy="2281599"/>
          </a:xfrm>
          <a:prstGeom prst="rect">
            <a:avLst/>
          </a:prstGeom>
        </p:spPr>
      </p:pic>
      <p:pic>
        <p:nvPicPr>
          <p:cNvPr id="9218" name="Picture 2">
            <a:extLst>
              <a:ext uri="{FF2B5EF4-FFF2-40B4-BE49-F238E27FC236}">
                <a16:creationId xmlns:a16="http://schemas.microsoft.com/office/drawing/2014/main" id="{2DAB79CE-D198-4CC6-9122-58D24D9905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7267" y="817931"/>
            <a:ext cx="1685192" cy="20053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E14183-0D5F-4E51-9200-583102DBC374}"/>
              </a:ext>
            </a:extLst>
          </p:cNvPr>
          <p:cNvSpPr txBox="1"/>
          <p:nvPr/>
        </p:nvSpPr>
        <p:spPr>
          <a:xfrm>
            <a:off x="7204623" y="2839933"/>
            <a:ext cx="1939377" cy="369332"/>
          </a:xfrm>
          <a:prstGeom prst="rect">
            <a:avLst/>
          </a:prstGeom>
          <a:noFill/>
        </p:spPr>
        <p:txBody>
          <a:bodyPr wrap="none" rtlCol="0">
            <a:spAutoFit/>
          </a:bodyPr>
          <a:lstStyle/>
          <a:p>
            <a:r>
              <a:rPr lang="en-US"/>
              <a:t>Vladimir </a:t>
            </a:r>
            <a:r>
              <a:rPr lang="en-US" err="1"/>
              <a:t>Mitkevich</a:t>
            </a:r>
            <a:endParaRPr lang="ru-RU"/>
          </a:p>
        </p:txBody>
      </p:sp>
      <p:sp>
        <p:nvSpPr>
          <p:cNvPr id="12" name="TextBox 11">
            <a:extLst>
              <a:ext uri="{FF2B5EF4-FFF2-40B4-BE49-F238E27FC236}">
                <a16:creationId xmlns:a16="http://schemas.microsoft.com/office/drawing/2014/main" id="{E51EEA5E-A59E-4074-9452-2C7BFAEFC982}"/>
              </a:ext>
            </a:extLst>
          </p:cNvPr>
          <p:cNvSpPr txBox="1"/>
          <p:nvPr/>
        </p:nvSpPr>
        <p:spPr>
          <a:xfrm>
            <a:off x="7120640" y="3174991"/>
            <a:ext cx="1880485" cy="1061829"/>
          </a:xfrm>
          <a:prstGeom prst="rect">
            <a:avLst/>
          </a:prstGeom>
          <a:noFill/>
        </p:spPr>
        <p:txBody>
          <a:bodyPr wrap="square">
            <a:spAutoFit/>
          </a:bodyPr>
          <a:lstStyle/>
          <a:p>
            <a:r>
              <a:rPr lang="en-US" sz="900" b="1"/>
              <a:t>BORN:</a:t>
            </a:r>
            <a:r>
              <a:rPr lang="ru-RU" sz="900"/>
              <a:t>	22</a:t>
            </a:r>
            <a:r>
              <a:rPr lang="en-US" sz="900"/>
              <a:t>/06/1872 (03. 08. 1872)</a:t>
            </a:r>
          </a:p>
          <a:p>
            <a:r>
              <a:rPr lang="en-US" sz="900"/>
              <a:t>in MINSK, (Russian Empire, </a:t>
            </a:r>
          </a:p>
          <a:p>
            <a:r>
              <a:rPr lang="en-US" sz="900"/>
              <a:t>now it’s the capital of BELARUS)</a:t>
            </a:r>
            <a:endParaRPr lang="ru-RU" sz="900"/>
          </a:p>
          <a:p>
            <a:r>
              <a:rPr lang="en-US" sz="900" b="1"/>
              <a:t>Death:</a:t>
            </a:r>
            <a:r>
              <a:rPr lang="ru-RU" sz="900"/>
              <a:t>	</a:t>
            </a:r>
            <a:r>
              <a:rPr lang="en-US" sz="900"/>
              <a:t>01/06/1951</a:t>
            </a:r>
          </a:p>
          <a:p>
            <a:r>
              <a:rPr lang="en-US" sz="900"/>
              <a:t>Moscow, Soviet Russia</a:t>
            </a:r>
          </a:p>
          <a:p>
            <a:r>
              <a:rPr lang="en-US" sz="900" b="1"/>
              <a:t>Worked </a:t>
            </a:r>
            <a:r>
              <a:rPr lang="en-US" sz="900"/>
              <a:t>in Peter the Great </a:t>
            </a:r>
            <a:r>
              <a:rPr lang="en-US" sz="900" err="1"/>
              <a:t>St.Petersburg</a:t>
            </a:r>
            <a:r>
              <a:rPr lang="en-US" sz="900"/>
              <a:t> Polytechnic University</a:t>
            </a:r>
            <a:endParaRPr lang="ru-RU" sz="600"/>
          </a:p>
        </p:txBody>
      </p:sp>
    </p:spTree>
    <p:extLst>
      <p:ext uri="{BB962C8B-B14F-4D97-AF65-F5344CB8AC3E}">
        <p14:creationId xmlns:p14="http://schemas.microsoft.com/office/powerpoint/2010/main" val="3350701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AED1-BD81-410F-8F43-37181D1CF193}"/>
              </a:ext>
            </a:extLst>
          </p:cNvPr>
          <p:cNvSpPr>
            <a:spLocks noGrp="1"/>
          </p:cNvSpPr>
          <p:nvPr>
            <p:ph type="title"/>
          </p:nvPr>
        </p:nvSpPr>
        <p:spPr/>
        <p:txBody>
          <a:bodyPr>
            <a:noAutofit/>
          </a:bodyPr>
          <a:lstStyle/>
          <a:p>
            <a:r>
              <a:rPr lang="en-US" sz="2400" dirty="0"/>
              <a:t>Full Wave Bridge Rectifier</a:t>
            </a:r>
            <a:endParaRPr lang="ru-RU" sz="2400" dirty="0"/>
          </a:p>
        </p:txBody>
      </p:sp>
      <p:pic>
        <p:nvPicPr>
          <p:cNvPr id="3074" name="Picture 2" descr="diode bridge rectifier">
            <a:extLst>
              <a:ext uri="{FF2B5EF4-FFF2-40B4-BE49-F238E27FC236}">
                <a16:creationId xmlns:a16="http://schemas.microsoft.com/office/drawing/2014/main" id="{D3946D4C-0C9F-4D83-A584-9D521FCD2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69" y="679816"/>
            <a:ext cx="2763142" cy="1594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85BB869-0B5E-4A53-8C2F-201D5D2AA518}"/>
              </a:ext>
            </a:extLst>
          </p:cNvPr>
          <p:cNvPicPr>
            <a:picLocks noChangeAspect="1"/>
          </p:cNvPicPr>
          <p:nvPr/>
        </p:nvPicPr>
        <p:blipFill>
          <a:blip r:embed="rId4"/>
          <a:stretch>
            <a:fillRect/>
          </a:stretch>
        </p:blipFill>
        <p:spPr>
          <a:xfrm>
            <a:off x="6139525" y="760051"/>
            <a:ext cx="2254198" cy="1405117"/>
          </a:xfrm>
          <a:prstGeom prst="rect">
            <a:avLst/>
          </a:prstGeom>
        </p:spPr>
      </p:pic>
      <p:sp>
        <p:nvSpPr>
          <p:cNvPr id="9" name="TextBox 8">
            <a:extLst>
              <a:ext uri="{FF2B5EF4-FFF2-40B4-BE49-F238E27FC236}">
                <a16:creationId xmlns:a16="http://schemas.microsoft.com/office/drawing/2014/main" id="{74DFF1E5-5DBD-442C-9C1F-C64CE7B0692C}"/>
              </a:ext>
            </a:extLst>
          </p:cNvPr>
          <p:cNvSpPr txBox="1"/>
          <p:nvPr/>
        </p:nvSpPr>
        <p:spPr>
          <a:xfrm>
            <a:off x="5594874" y="2120369"/>
            <a:ext cx="3343499" cy="307777"/>
          </a:xfrm>
          <a:prstGeom prst="rect">
            <a:avLst/>
          </a:prstGeom>
          <a:noFill/>
        </p:spPr>
        <p:txBody>
          <a:bodyPr wrap="square">
            <a:spAutoFit/>
          </a:bodyPr>
          <a:lstStyle/>
          <a:p>
            <a:pPr algn="ctr"/>
            <a:r>
              <a:rPr lang="en-US" sz="1400"/>
              <a:t>The Positive Half-cycle</a:t>
            </a:r>
            <a:endParaRPr lang="ru-RU" sz="1400"/>
          </a:p>
        </p:txBody>
      </p:sp>
      <p:pic>
        <p:nvPicPr>
          <p:cNvPr id="10" name="Picture 9">
            <a:extLst>
              <a:ext uri="{FF2B5EF4-FFF2-40B4-BE49-F238E27FC236}">
                <a16:creationId xmlns:a16="http://schemas.microsoft.com/office/drawing/2014/main" id="{B3B6D69A-AE99-4BC6-B639-5AE1C92DF0C1}"/>
              </a:ext>
            </a:extLst>
          </p:cNvPr>
          <p:cNvPicPr>
            <a:picLocks noChangeAspect="1"/>
          </p:cNvPicPr>
          <p:nvPr/>
        </p:nvPicPr>
        <p:blipFill>
          <a:blip r:embed="rId5"/>
          <a:stretch>
            <a:fillRect/>
          </a:stretch>
        </p:blipFill>
        <p:spPr>
          <a:xfrm>
            <a:off x="6111323" y="2428146"/>
            <a:ext cx="2310599" cy="1440273"/>
          </a:xfrm>
          <a:prstGeom prst="rect">
            <a:avLst/>
          </a:prstGeom>
        </p:spPr>
      </p:pic>
      <p:sp>
        <p:nvSpPr>
          <p:cNvPr id="13" name="TextBox 12">
            <a:extLst>
              <a:ext uri="{FF2B5EF4-FFF2-40B4-BE49-F238E27FC236}">
                <a16:creationId xmlns:a16="http://schemas.microsoft.com/office/drawing/2014/main" id="{02E023AB-0331-4251-9331-292392225302}"/>
              </a:ext>
            </a:extLst>
          </p:cNvPr>
          <p:cNvSpPr txBox="1"/>
          <p:nvPr/>
        </p:nvSpPr>
        <p:spPr>
          <a:xfrm>
            <a:off x="5459839" y="3829901"/>
            <a:ext cx="3844137" cy="307777"/>
          </a:xfrm>
          <a:prstGeom prst="rect">
            <a:avLst/>
          </a:prstGeom>
          <a:noFill/>
        </p:spPr>
        <p:txBody>
          <a:bodyPr wrap="square">
            <a:spAutoFit/>
          </a:bodyPr>
          <a:lstStyle/>
          <a:p>
            <a:pPr algn="ctr"/>
            <a:r>
              <a:rPr lang="en-US" sz="1400"/>
              <a:t>The Negative Half-cycle</a:t>
            </a:r>
            <a:endParaRPr lang="ru-RU" sz="1400"/>
          </a:p>
        </p:txBody>
      </p:sp>
      <p:pic>
        <p:nvPicPr>
          <p:cNvPr id="16" name="Picture 15">
            <a:extLst>
              <a:ext uri="{FF2B5EF4-FFF2-40B4-BE49-F238E27FC236}">
                <a16:creationId xmlns:a16="http://schemas.microsoft.com/office/drawing/2014/main" id="{E21C1783-D7CE-4B85-9AEC-0626444A9B14}"/>
              </a:ext>
            </a:extLst>
          </p:cNvPr>
          <p:cNvPicPr>
            <a:picLocks noChangeAspect="1"/>
          </p:cNvPicPr>
          <p:nvPr/>
        </p:nvPicPr>
        <p:blipFill>
          <a:blip r:embed="rId6"/>
          <a:stretch>
            <a:fillRect/>
          </a:stretch>
        </p:blipFill>
        <p:spPr>
          <a:xfrm>
            <a:off x="2769813" y="2477593"/>
            <a:ext cx="2857499" cy="2268830"/>
          </a:xfrm>
          <a:prstGeom prst="rect">
            <a:avLst/>
          </a:prstGeom>
        </p:spPr>
      </p:pic>
      <p:pic>
        <p:nvPicPr>
          <p:cNvPr id="12" name="Picture 8">
            <a:extLst>
              <a:ext uri="{FF2B5EF4-FFF2-40B4-BE49-F238E27FC236}">
                <a16:creationId xmlns:a16="http://schemas.microsoft.com/office/drawing/2014/main" id="{50962868-D28B-4FDA-A2A9-A54D3BF32D37}"/>
              </a:ext>
            </a:extLst>
          </p:cNvPr>
          <p:cNvPicPr>
            <a:picLocks noChangeAspect="1"/>
          </p:cNvPicPr>
          <p:nvPr/>
        </p:nvPicPr>
        <p:blipFill>
          <a:blip r:embed="rId7"/>
          <a:stretch>
            <a:fillRect/>
          </a:stretch>
        </p:blipFill>
        <p:spPr>
          <a:xfrm>
            <a:off x="2983226" y="656034"/>
            <a:ext cx="2635981" cy="1675144"/>
          </a:xfrm>
          <a:prstGeom prst="rect">
            <a:avLst/>
          </a:prstGeom>
        </p:spPr>
      </p:pic>
      <p:pic>
        <p:nvPicPr>
          <p:cNvPr id="14" name="Рисунок 13">
            <a:extLst>
              <a:ext uri="{FF2B5EF4-FFF2-40B4-BE49-F238E27FC236}">
                <a16:creationId xmlns:a16="http://schemas.microsoft.com/office/drawing/2014/main" id="{2341331B-9D05-4A39-BD7B-F3A1442A8D94}"/>
              </a:ext>
            </a:extLst>
          </p:cNvPr>
          <p:cNvPicPr>
            <a:picLocks noChangeAspect="1"/>
          </p:cNvPicPr>
          <p:nvPr/>
        </p:nvPicPr>
        <p:blipFill rotWithShape="1">
          <a:blip r:embed="rId8"/>
          <a:srcRect t="862"/>
          <a:stretch/>
        </p:blipFill>
        <p:spPr>
          <a:xfrm>
            <a:off x="498536" y="2209666"/>
            <a:ext cx="1688310" cy="2199804"/>
          </a:xfrm>
          <a:prstGeom prst="rect">
            <a:avLst/>
          </a:prstGeom>
        </p:spPr>
      </p:pic>
    </p:spTree>
    <p:extLst>
      <p:ext uri="{BB962C8B-B14F-4D97-AF65-F5344CB8AC3E}">
        <p14:creationId xmlns:p14="http://schemas.microsoft.com/office/powerpoint/2010/main" val="35844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lstStyle/>
          <a:p>
            <a:pPr>
              <a:defRPr/>
            </a:pPr>
            <a:r>
              <a:rPr lang="en-US" sz="2100" dirty="0"/>
              <a:t>Full-Wave rectifiers (without C-filter)</a:t>
            </a:r>
          </a:p>
        </p:txBody>
      </p:sp>
      <p:grpSp>
        <p:nvGrpSpPr>
          <p:cNvPr id="3" name="Группа 2">
            <a:extLst>
              <a:ext uri="{FF2B5EF4-FFF2-40B4-BE49-F238E27FC236}">
                <a16:creationId xmlns:a16="http://schemas.microsoft.com/office/drawing/2014/main" id="{DAD2B2A0-6AB8-4307-8763-958F58C9F7BD}"/>
              </a:ext>
            </a:extLst>
          </p:cNvPr>
          <p:cNvGrpSpPr/>
          <p:nvPr/>
        </p:nvGrpSpPr>
        <p:grpSpPr>
          <a:xfrm>
            <a:off x="16263" y="732140"/>
            <a:ext cx="9111473" cy="4266536"/>
            <a:chOff x="16263" y="732140"/>
            <a:chExt cx="9111473" cy="4266536"/>
          </a:xfrm>
        </p:grpSpPr>
        <p:sp>
          <p:nvSpPr>
            <p:cNvPr id="2" name="Прямоугольник 1">
              <a:extLst>
                <a:ext uri="{FF2B5EF4-FFF2-40B4-BE49-F238E27FC236}">
                  <a16:creationId xmlns:a16="http://schemas.microsoft.com/office/drawing/2014/main" id="{8739C79A-CDF5-4ACC-B866-F710EA8F607E}"/>
                </a:ext>
              </a:extLst>
            </p:cNvPr>
            <p:cNvSpPr/>
            <p:nvPr/>
          </p:nvSpPr>
          <p:spPr>
            <a:xfrm>
              <a:off x="83127" y="4077048"/>
              <a:ext cx="2454062" cy="9216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79D2E78-4C8E-4105-94E5-23B91350F1D2}"/>
                    </a:ext>
                  </a:extLst>
                </p:cNvPr>
                <p:cNvSpPr txBox="1"/>
                <p:nvPr/>
              </p:nvSpPr>
              <p:spPr>
                <a:xfrm>
                  <a:off x="16263" y="732140"/>
                  <a:ext cx="9111473" cy="4190058"/>
                </a:xfrm>
                <a:prstGeom prst="rect">
                  <a:avLst/>
                </a:prstGeom>
                <a:noFill/>
              </p:spPr>
              <p:txBody>
                <a:bodyPr wrap="square">
                  <a:spAutoFit/>
                </a:bodyPr>
                <a:lstStyle/>
                <a:p>
                  <a:pPr marL="285750" lvl="2" indent="-285750">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Average load voltage</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n-US" sz="1600" b="1" i="0" smtClean="0">
                          <a:effectLst/>
                          <a:latin typeface="Cambria Math" panose="02040503050406030204" pitchFamily="18" charset="0"/>
                          <a:ea typeface="Times New Roman" panose="02020603050405020304" pitchFamily="18" charset="0"/>
                        </a:rPr>
                        <m:t> </m:t>
                      </m:r>
                      <m:sSub>
                        <m:sSubPr>
                          <m:ctrlPr>
                            <a:rPr lang="ru-RU" sz="1600" i="1">
                              <a:effectLst/>
                              <a:latin typeface="Cambria Math" panose="02040503050406030204" pitchFamily="18" charset="0"/>
                              <a:ea typeface="Times New Roman" panose="02020603050405020304" pitchFamily="18" charset="0"/>
                            </a:rPr>
                          </m:ctrlPr>
                        </m:sSubPr>
                        <m:e>
                          <m:r>
                            <a:rPr lang="en-US" sz="1600" b="0" i="1" smtClean="0">
                              <a:effectLst/>
                              <a:latin typeface="Cambria Math" panose="02040503050406030204" pitchFamily="18" charset="0"/>
                              <a:ea typeface="Times New Roman" panose="02020603050405020304" pitchFamily="18" charset="0"/>
                            </a:rPr>
                            <m:t>𝑉</m:t>
                          </m:r>
                        </m:e>
                        <m:sub>
                          <m:sSub>
                            <m:sSubPr>
                              <m:ctrlPr>
                                <a:rPr lang="ru-RU" sz="1600" i="1">
                                  <a:effectLst/>
                                  <a:latin typeface="Cambria Math" panose="02040503050406030204" pitchFamily="18" charset="0"/>
                                  <a:ea typeface="Times New Roman" panose="02020603050405020304" pitchFamily="18" charset="0"/>
                                </a:rPr>
                              </m:ctrlPr>
                            </m:sSub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𝑅</m:t>
                                  </m:r>
                                </m:e>
                                <m:sub>
                                  <m:r>
                                    <a:rPr lang="ru-RU" sz="1600" i="1">
                                      <a:effectLst/>
                                      <a:latin typeface="Cambria Math" panose="02040503050406030204" pitchFamily="18" charset="0"/>
                                      <a:ea typeface="Times New Roman" panose="02020603050405020304" pitchFamily="18" charset="0"/>
                                    </a:rPr>
                                    <m:t>𝐿</m:t>
                                  </m:r>
                                </m:sub>
                              </m:sSub>
                            </m:e>
                            <m:sub>
                              <m:r>
                                <a:rPr lang="ru-RU" sz="1600" i="1">
                                  <a:effectLst/>
                                  <a:latin typeface="Cambria Math" panose="02040503050406030204" pitchFamily="18" charset="0"/>
                                  <a:ea typeface="Times New Roman" panose="02020603050405020304" pitchFamily="18" charset="0"/>
                                </a:rPr>
                                <m:t>𝐴𝑉𝐺</m:t>
                              </m:r>
                            </m:sub>
                          </m:sSub>
                        </m:sub>
                      </m:sSub>
                      <m:r>
                        <a:rPr lang="ru-RU" sz="1600">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eqArr>
                            <m:eqArrPr>
                              <m:ctrlPr>
                                <a:rPr lang="ru-RU" sz="1600" i="1">
                                  <a:effectLst/>
                                  <a:latin typeface="Cambria Math" panose="02040503050406030204" pitchFamily="18" charset="0"/>
                                  <a:ea typeface="Cambria Math" panose="02040503050406030204" pitchFamily="18" charset="0"/>
                                </a:rPr>
                              </m:ctrlPr>
                            </m:eqArrPr>
                            <m:e>
                              <m:f>
                                <m:fPr>
                                  <m:ctrlPr>
                                    <a:rPr lang="ru-RU" sz="1600" i="1">
                                      <a:effectLst/>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effectLst/>
                                      <a:latin typeface="Cambria Math" panose="02040503050406030204" pitchFamily="18" charset="0"/>
                                      <a:ea typeface="Cambria Math" panose="02040503050406030204" pitchFamily="18" charset="0"/>
                                    </a:rPr>
                                    <m:t>π</m:t>
                                  </m:r>
                                </m:den>
                              </m:f>
                              <m:r>
                                <a:rPr lang="ru-RU" sz="1600" i="1">
                                  <a:effectLst/>
                                  <a:latin typeface="Cambria Math" panose="02040503050406030204" pitchFamily="18" charset="0"/>
                                  <a:ea typeface="Cambria Math" panose="02040503050406030204" pitchFamily="18" charset="0"/>
                                </a:rPr>
                                <m:t>,</m:t>
                              </m:r>
                              <m:r>
                                <m:rPr>
                                  <m:nor/>
                                </m:rPr>
                                <a:rPr lang="en-US" sz="1600" b="0" i="0" smtClean="0">
                                  <a:effectLst/>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i="1">
                                  <a:latin typeface="Cambria Math" panose="02040503050406030204" pitchFamily="18" charset="0"/>
                                  <a:ea typeface="Cambria Math" panose="02040503050406030204" pitchFamily="18" charset="0"/>
                                </a:rPr>
                                <m:t> </m:t>
                              </m:r>
                              <m:r>
                                <m:rPr>
                                  <m:nor/>
                                </m:rPr>
                                <a:rPr lang="en-US" sz="1600" b="1" i="0" smtClean="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b="0" i="1"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effectLst/>
                                      <a:latin typeface="Cambria Math" panose="02040503050406030204" pitchFamily="18" charset="0"/>
                                      <a:ea typeface="Cambria Math" panose="02040503050406030204" pitchFamily="18" charset="0"/>
                                    </a:rPr>
                                  </m:ctrlPr>
                                </m:fPr>
                                <m:num>
                                  <m:r>
                                    <a:rPr lang="ru-RU" sz="1600" i="1" smtClean="0">
                                      <a:solidFill>
                                        <a:srgbClr val="FF0000"/>
                                      </a:solidFill>
                                      <a:effectLst/>
                                      <a:latin typeface="Cambria Math" panose="02040503050406030204" pitchFamily="18" charset="0"/>
                                      <a:ea typeface="Cambria Math" panose="02040503050406030204" pitchFamily="18" charset="0"/>
                                    </a:rPr>
                                    <m:t>2</m:t>
                                  </m:r>
                                  <m:r>
                                    <a:rPr lang="ru-RU" sz="1600" i="1">
                                      <a:effectLst/>
                                      <a:latin typeface="Cambria Math" panose="02040503050406030204" pitchFamily="18" charset="0"/>
                                      <a:ea typeface="Cambria Math" panose="02040503050406030204" pitchFamily="18" charset="0"/>
                                    </a:rPr>
                                    <m:t>∙</m:t>
                                  </m:r>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effectLst/>
                                      <a:latin typeface="Cambria Math" panose="02040503050406030204" pitchFamily="18" charset="0"/>
                                      <a:ea typeface="Cambria Math" panose="02040503050406030204" pitchFamily="18" charset="0"/>
                                    </a:rPr>
                                    <m:t>π</m:t>
                                  </m:r>
                                </m:den>
                              </m:f>
                              <m:r>
                                <a:rPr lang="ru-RU" sz="1600" i="1">
                                  <a:effectLst/>
                                  <a:latin typeface="Cambria Math" panose="02040503050406030204" pitchFamily="18" charset="0"/>
                                  <a:ea typeface="Cambria Math" panose="02040503050406030204" pitchFamily="18" charset="0"/>
                                </a:rPr>
                                <m:t>,   </m:t>
                              </m:r>
                              <m:r>
                                <m:rPr>
                                  <m:nor/>
                                </m:rPr>
                                <a:rPr lang="en-US" sz="1600" b="0" i="0" smtClean="0">
                                  <a:effectLst/>
                                  <a:latin typeface="Cambria Math" panose="02040503050406030204" pitchFamily="18" charset="0"/>
                                  <a:ea typeface="Cambria Math" panose="02040503050406030204" pitchFamily="18" charset="0"/>
                                </a:rPr>
                                <m:t>                                    </m:t>
                              </m:r>
                              <m:r>
                                <m:rPr>
                                  <m:nor/>
                                </m:rPr>
                                <a:rPr lang="ru-RU" sz="1600" i="0">
                                  <a:effectLst/>
                                  <a:latin typeface="Cambria Math" panose="02040503050406030204" pitchFamily="18" charset="0"/>
                                  <a:ea typeface="Cambria Math" panose="02040503050406030204" pitchFamily="18" charset="0"/>
                                </a:rPr>
                                <m:t>for</m:t>
                              </m:r>
                              <m:r>
                                <m:rPr>
                                  <m:nor/>
                                </m:rPr>
                                <a:rPr lang="ru-RU" sz="1600" i="0">
                                  <a:effectLst/>
                                  <a:latin typeface="Cambria Math" panose="02040503050406030204" pitchFamily="18" charset="0"/>
                                  <a:ea typeface="Cambria Math" panose="02040503050406030204" pitchFamily="18" charset="0"/>
                                </a:rPr>
                                <m:t> </m:t>
                              </m:r>
                              <m:r>
                                <m:rPr>
                                  <m:nor/>
                                </m:rPr>
                                <a:rPr lang="en-US" sz="1600" b="1" i="0" smtClean="0">
                                  <a:effectLst/>
                                  <a:latin typeface="Cambria Math" panose="02040503050406030204" pitchFamily="18" charset="0"/>
                                  <a:ea typeface="Cambria Math" panose="02040503050406030204" pitchFamily="18" charset="0"/>
                                </a:rPr>
                                <m:t>  </m:t>
                              </m:r>
                              <m:r>
                                <m:rPr>
                                  <m:nor/>
                                </m:rPr>
                                <a:rPr lang="en-US" sz="1600" b="1" i="0">
                                  <a:effectLst/>
                                  <a:latin typeface="Cambria Math" panose="02040503050406030204" pitchFamily="18" charset="0"/>
                                  <a:ea typeface="Cambria Math" panose="02040503050406030204" pitchFamily="18" charset="0"/>
                                </a:rPr>
                                <m:t>FBR</m:t>
                              </m:r>
                              <m:r>
                                <m:rPr>
                                  <m:nor/>
                                </m:rPr>
                                <a:rPr lang="en-US" sz="1600" i="0">
                                  <a:effectLst/>
                                  <a:latin typeface="Cambria Math" panose="02040503050406030204" pitchFamily="18" charset="0"/>
                                  <a:ea typeface="Cambria Math" panose="02040503050406030204" pitchFamily="18" charset="0"/>
                                </a:rPr>
                                <m:t> </m:t>
                              </m:r>
                              <m:r>
                                <m:rPr>
                                  <m:nor/>
                                </m:rPr>
                                <a:rPr lang="en-US" sz="1600" i="0">
                                  <a:effectLst/>
                                  <a:latin typeface="Cambria Math" panose="02040503050406030204" pitchFamily="18" charset="0"/>
                                  <a:ea typeface="Cambria Math" panose="02040503050406030204" pitchFamily="18" charset="0"/>
                                </a:rPr>
                                <m:t>or</m:t>
                              </m:r>
                              <m:r>
                                <m:rPr>
                                  <m:nor/>
                                </m:rPr>
                                <a:rPr lang="en-US" sz="1600" i="0">
                                  <a:effectLst/>
                                  <a:latin typeface="Cambria Math" panose="02040503050406030204" pitchFamily="18" charset="0"/>
                                  <a:ea typeface="Cambria Math" panose="02040503050406030204" pitchFamily="18" charset="0"/>
                                </a:rPr>
                                <m:t> </m:t>
                              </m:r>
                              <m:r>
                                <m:rPr>
                                  <m:nor/>
                                </m:rPr>
                                <a:rPr lang="en-US" sz="1600" b="1" i="0">
                                  <a:effectLst/>
                                  <a:latin typeface="Cambria Math" panose="02040503050406030204" pitchFamily="18" charset="0"/>
                                  <a:ea typeface="Cambria Math" panose="02040503050406030204" pitchFamily="18" charset="0"/>
                                </a:rPr>
                                <m:t>CTR</m:t>
                              </m:r>
                              <m:r>
                                <m:rPr>
                                  <m:nor/>
                                </m:rPr>
                                <a:rPr lang="en-US" sz="1600" i="0">
                                  <a:effectLst/>
                                  <a:latin typeface="Cambria Math" panose="02040503050406030204" pitchFamily="18" charset="0"/>
                                  <a:ea typeface="Cambria Math" panose="02040503050406030204" pitchFamily="18" charset="0"/>
                                </a:rPr>
                                <m:t> </m:t>
                              </m:r>
                              <m:r>
                                <m:rPr>
                                  <m:nor/>
                                </m:rPr>
                                <a:rPr lang="ru-RU" sz="1600" i="0">
                                  <a:effectLst/>
                                  <a:latin typeface="Cambria Math" panose="02040503050406030204" pitchFamily="18" charset="0"/>
                                  <a:ea typeface="Cambria Math" panose="02040503050406030204" pitchFamily="18" charset="0"/>
                                </a:rPr>
                                <m:t>schemes</m:t>
                              </m:r>
                            </m:e>
                          </m:eqArr>
                        </m:e>
                      </m:d>
                    </m:oMath>
                  </a14:m>
                  <a:r>
                    <a:rPr lang="ru-RU" sz="1600" dirty="0">
                      <a:effectLst/>
                      <a:latin typeface="Calibri" panose="020F0502020204030204" pitchFamily="34" charset="0"/>
                      <a:ea typeface="Times New Roman" panose="02020603050405020304" pitchFamily="18" charset="0"/>
                    </a:rPr>
                    <a:t> (V)</a:t>
                  </a:r>
                </a:p>
                <a:p>
                  <a:pPr marL="285750" lvl="2" indent="-285750" algn="just">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RMS load voltage</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n-US" sz="1600" b="1" i="0" smtClean="0">
                          <a:effectLst/>
                          <a:latin typeface="Cambria Math" panose="02040503050406030204" pitchFamily="18" charset="0"/>
                          <a:ea typeface="Times New Roman" panose="02020603050405020304" pitchFamily="18" charset="0"/>
                        </a:rPr>
                        <m:t> </m:t>
                      </m:r>
                      <m:sSub>
                        <m:sSubPr>
                          <m:ctrlPr>
                            <a:rPr lang="ru-RU" sz="1600" i="1">
                              <a:effectLst/>
                              <a:latin typeface="Cambria Math" panose="02040503050406030204" pitchFamily="18" charset="0"/>
                              <a:ea typeface="Times New Roman" panose="02020603050405020304" pitchFamily="18" charset="0"/>
                            </a:rPr>
                          </m:ctrlPr>
                        </m:sSubPr>
                        <m:e>
                          <m:r>
                            <a:rPr lang="en-US" sz="1600" b="0" i="1" smtClean="0">
                              <a:effectLst/>
                              <a:latin typeface="Cambria Math" panose="02040503050406030204" pitchFamily="18" charset="0"/>
                              <a:ea typeface="Times New Roman" panose="02020603050405020304" pitchFamily="18" charset="0"/>
                            </a:rPr>
                            <m:t>𝑉</m:t>
                          </m:r>
                        </m:e>
                        <m:sub>
                          <m:sSub>
                            <m:sSubPr>
                              <m:ctrlPr>
                                <a:rPr lang="ru-RU" sz="1600" i="1">
                                  <a:effectLst/>
                                  <a:latin typeface="Cambria Math" panose="02040503050406030204" pitchFamily="18" charset="0"/>
                                  <a:ea typeface="Times New Roman" panose="02020603050405020304" pitchFamily="18" charset="0"/>
                                </a:rPr>
                              </m:ctrlPr>
                            </m:sSub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𝑅</m:t>
                                  </m:r>
                                </m:e>
                                <m:sub>
                                  <m:r>
                                    <a:rPr lang="ru-RU" sz="1600" i="1">
                                      <a:effectLst/>
                                      <a:latin typeface="Cambria Math" panose="02040503050406030204" pitchFamily="18" charset="0"/>
                                      <a:ea typeface="Times New Roman" panose="02020603050405020304" pitchFamily="18" charset="0"/>
                                    </a:rPr>
                                    <m:t>𝐿</m:t>
                                  </m:r>
                                </m:sub>
                              </m:sSub>
                            </m:e>
                            <m:sub>
                              <m:r>
                                <a:rPr lang="ru-RU" sz="1600" i="1">
                                  <a:effectLst/>
                                  <a:latin typeface="Cambria Math" panose="02040503050406030204" pitchFamily="18" charset="0"/>
                                  <a:ea typeface="Times New Roman" panose="02020603050405020304" pitchFamily="18" charset="0"/>
                                </a:rPr>
                                <m:t>𝑅𝑀𝑆</m:t>
                              </m:r>
                            </m:sub>
                          </m:sSub>
                        </m:sub>
                      </m:sSub>
                      <m:r>
                        <a:rPr lang="ru-RU" sz="1600" smtClean="0">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Cambria Math" panose="02040503050406030204" pitchFamily="18" charset="0"/>
                            </a:rPr>
                          </m:ctrlPr>
                        </m:dPr>
                        <m:e>
                          <m:eqArr>
                            <m:eqArrPr>
                              <m:ctrlPr>
                                <a:rPr lang="ru-RU" sz="1600" i="1">
                                  <a:effectLst/>
                                  <a:latin typeface="Cambria Math" panose="02040503050406030204" pitchFamily="18" charset="0"/>
                                  <a:ea typeface="Cambria Math" panose="02040503050406030204" pitchFamily="18" charset="0"/>
                                </a:rPr>
                              </m:ctrlPr>
                            </m:eqArrPr>
                            <m:e>
                              <m:f>
                                <m:fPr>
                                  <m:ctrlPr>
                                    <a:rPr lang="ru-RU" sz="1600" i="1">
                                      <a:effectLst/>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a:rPr lang="ru-RU" sz="1600" i="1">
                                      <a:effectLst/>
                                      <a:latin typeface="Cambria Math" panose="02040503050406030204" pitchFamily="18" charset="0"/>
                                      <a:ea typeface="Cambria Math" panose="02040503050406030204" pitchFamily="18" charset="0"/>
                                    </a:rPr>
                                    <m:t>2</m:t>
                                  </m:r>
                                </m:den>
                              </m:f>
                              <m:r>
                                <a:rPr lang="ru-RU" sz="1600" i="1">
                                  <a:effectLst/>
                                  <a:latin typeface="Cambria Math" panose="02040503050406030204" pitchFamily="18" charset="0"/>
                                  <a:ea typeface="Cambria Math" panose="02040503050406030204" pitchFamily="18" charset="0"/>
                                </a:rPr>
                                <m:t>,</m:t>
                              </m:r>
                              <m:r>
                                <m:rPr>
                                  <m:nor/>
                                </m:rPr>
                                <a:rPr lang="en-US" sz="1600" b="0" i="0" smtClean="0">
                                  <a:effectLst/>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i="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effectLst/>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ad>
                                    <m:radPr>
                                      <m:degHide m:val="on"/>
                                      <m:ctrlPr>
                                        <a:rPr lang="ru-RU" sz="1600" i="1" smtClean="0">
                                          <a:solidFill>
                                            <a:srgbClr val="FF0000"/>
                                          </a:solidFill>
                                          <a:effectLst/>
                                          <a:latin typeface="Cambria Math" panose="02040503050406030204" pitchFamily="18" charset="0"/>
                                          <a:ea typeface="Cambria Math" panose="02040503050406030204" pitchFamily="18" charset="0"/>
                                        </a:rPr>
                                      </m:ctrlPr>
                                    </m:radPr>
                                    <m:deg/>
                                    <m:e>
                                      <m:r>
                                        <a:rPr lang="ru-RU" sz="1600" i="1">
                                          <a:solidFill>
                                            <a:srgbClr val="FF0000"/>
                                          </a:solidFill>
                                          <a:effectLst/>
                                          <a:latin typeface="Cambria Math" panose="02040503050406030204" pitchFamily="18" charset="0"/>
                                          <a:ea typeface="Cambria Math" panose="02040503050406030204" pitchFamily="18" charset="0"/>
                                        </a:rPr>
                                        <m:t>2</m:t>
                                      </m:r>
                                    </m:e>
                                  </m:rad>
                                </m:den>
                              </m:f>
                              <m:r>
                                <a:rPr lang="ru-RU" sz="1600" i="1">
                                  <a:effectLst/>
                                  <a:latin typeface="Cambria Math" panose="02040503050406030204" pitchFamily="18" charset="0"/>
                                  <a:ea typeface="Cambria Math" panose="02040503050406030204" pitchFamily="18" charset="0"/>
                                </a:rPr>
                                <m:t>,</m:t>
                              </m:r>
                              <m:r>
                                <m:rPr>
                                  <m:nor/>
                                </m:rPr>
                                <a:rPr lang="en-US" sz="1600" b="0" i="0" smtClean="0">
                                  <a:effectLst/>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for</m:t>
                              </m:r>
                              <m:r>
                                <m:rPr>
                                  <m:nor/>
                                </m:rPr>
                                <a:rPr lang="ru-RU"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FBR</m:t>
                              </m:r>
                              <m:r>
                                <m:rPr>
                                  <m:nor/>
                                </m:rPr>
                                <a:rPr lang="en-US" sz="1600">
                                  <a:latin typeface="Cambria Math" panose="02040503050406030204" pitchFamily="18" charset="0"/>
                                  <a:ea typeface="Cambria Math" panose="02040503050406030204" pitchFamily="18" charset="0"/>
                                </a:rPr>
                                <m:t> </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or</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CTR</m:t>
                              </m:r>
                              <m:r>
                                <m:rPr>
                                  <m:nor/>
                                </m:rPr>
                                <a:rPr lang="en-US" sz="1600" b="1"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schemes</m:t>
                              </m:r>
                            </m:e>
                          </m:eqArr>
                        </m:e>
                      </m:d>
                    </m:oMath>
                  </a14:m>
                  <a:r>
                    <a:rPr lang="ru-RU" sz="1600" dirty="0">
                      <a:effectLst/>
                      <a:latin typeface="Cambria Math" panose="02040503050406030204" pitchFamily="18" charset="0"/>
                      <a:ea typeface="Cambria Math" panose="02040503050406030204" pitchFamily="18" charset="0"/>
                    </a:rPr>
                    <a:t>(V)</a:t>
                  </a:r>
                </a:p>
                <a:p>
                  <a:pPr marL="285750" lvl="2" indent="-285750" algn="just">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Max peak diode reverse voltage</a:t>
                  </a:r>
                  <a:r>
                    <a:rPr lang="ru-RU" sz="1600" b="1" dirty="0">
                      <a:effectLst/>
                      <a:latin typeface="Calibri" panose="020F0502020204030204" pitchFamily="34" charset="0"/>
                      <a:ea typeface="Times New Roman" panose="02020603050405020304" pitchFamily="18" charset="0"/>
                      <a:cs typeface="Calibri" panose="020F0502020204030204" pitchFamily="34" charset="0"/>
                    </a:rPr>
                    <a:t>:</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latin typeface="Cambria Math" panose="02040503050406030204" pitchFamily="18" charset="0"/>
                              <a:ea typeface="Times New Roman" panose="02020603050405020304" pitchFamily="18" charset="0"/>
                            </a:rPr>
                          </m:ctrlPr>
                        </m:sSubPr>
                        <m:e>
                          <m:r>
                            <a:rPr lang="en-US" sz="1600" b="0" i="1" smtClean="0">
                              <a:latin typeface="Cambria Math" panose="02040503050406030204" pitchFamily="18" charset="0"/>
                              <a:ea typeface="Times New Roman" panose="02020603050405020304" pitchFamily="18" charset="0"/>
                            </a:rPr>
                            <m:t>𝑉</m:t>
                          </m:r>
                        </m:e>
                        <m:sub>
                          <m:sSub>
                            <m:sSubPr>
                              <m:ctrlPr>
                                <a:rPr lang="ru-RU" sz="1600" i="1">
                                  <a:latin typeface="Cambria Math" panose="02040503050406030204" pitchFamily="18" charset="0"/>
                                </a:rPr>
                              </m:ctrlPr>
                            </m:sSubPr>
                            <m:e>
                              <m:r>
                                <a:rPr lang="en-US" sz="1600" b="0" i="1" smtClean="0">
                                  <a:latin typeface="Cambria Math" panose="02040503050406030204" pitchFamily="18" charset="0"/>
                                </a:rPr>
                                <m:t>𝑉𝐷</m:t>
                              </m:r>
                            </m:e>
                            <m:sub>
                              <m:r>
                                <a:rPr lang="en-US" sz="1600" b="0" i="1" smtClean="0">
                                  <a:latin typeface="Cambria Math" panose="02040503050406030204" pitchFamily="18" charset="0"/>
                                </a:rPr>
                                <m:t>𝑚𝑎𝑥</m:t>
                              </m:r>
                            </m:sub>
                          </m:sSub>
                        </m:sub>
                      </m:sSub>
                      <m:r>
                        <a:rPr lang="ru-RU" sz="1600">
                          <a:effectLst/>
                          <a:latin typeface="Cambria Math" panose="02040503050406030204" pitchFamily="18" charset="0"/>
                          <a:ea typeface="Times New Roman" panose="02020603050405020304" pitchFamily="18" charset="0"/>
                        </a:rPr>
                        <m:t>=</m:t>
                      </m:r>
                      <m:sSub>
                        <m:sSubPr>
                          <m:ctrlPr>
                            <a:rPr lang="ru-RU" sz="1600" i="1">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rPr>
                            <m:t>𝑆</m:t>
                          </m:r>
                        </m:sub>
                      </m:sSub>
                    </m:oMath>
                  </a14:m>
                  <a:r>
                    <a:rPr lang="en-US" sz="1600" dirty="0">
                      <a:effectLst/>
                      <a:latin typeface="Calibri" panose="020F0502020204030204" pitchFamily="34" charset="0"/>
                      <a:ea typeface="Times New Roman" panose="02020603050405020304" pitchFamily="18" charset="0"/>
                    </a:rPr>
                    <a:t>								</a:t>
                  </a:r>
                  <a:r>
                    <a:rPr lang="ru-RU" sz="1600" dirty="0">
                      <a:effectLst/>
                      <a:latin typeface="Calibri" panose="020F0502020204030204" pitchFamily="34" charset="0"/>
                      <a:ea typeface="Times New Roman" panose="02020603050405020304" pitchFamily="18" charset="0"/>
                    </a:rPr>
                    <a:t>	</a:t>
                  </a:r>
                  <a:r>
                    <a:rPr lang="en-US" sz="1600" dirty="0">
                      <a:latin typeface="Calibri" panose="020F0502020204030204" pitchFamily="34" charset="0"/>
                      <a:ea typeface="Times New Roman" panose="02020603050405020304" pitchFamily="18" charset="0"/>
                    </a:rPr>
                    <a:t>        </a:t>
                  </a:r>
                  <a:r>
                    <a:rPr lang="ru-RU" sz="1600" dirty="0">
                      <a:effectLst/>
                      <a:latin typeface="Calibri" panose="020F0502020204030204" pitchFamily="34" charset="0"/>
                      <a:ea typeface="Times New Roman" panose="02020603050405020304" pitchFamily="18" charset="0"/>
                    </a:rPr>
                    <a:t>(V)</a:t>
                  </a:r>
                </a:p>
                <a:p>
                  <a:pPr marL="285750" lvl="2" indent="-285750" algn="just">
                    <a:spcAft>
                      <a:spcPts val="600"/>
                    </a:spcAft>
                    <a:buFont typeface="Arial" panose="020B0604020202020204" pitchFamily="34" charset="0"/>
                    <a:buChar char="•"/>
                  </a:pP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Average</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load</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current</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𝐼</m:t>
                          </m:r>
                        </m:e>
                        <m:sub>
                          <m:sSub>
                            <m:sSubPr>
                              <m:ctrlPr>
                                <a:rPr lang="ru-RU" sz="1600" i="1" smtClean="0">
                                  <a:effectLst/>
                                  <a:latin typeface="Cambria Math" panose="02040503050406030204" pitchFamily="18" charset="0"/>
                                </a:rPr>
                              </m:ctrlPr>
                            </m:sSubPr>
                            <m:e>
                              <m:r>
                                <a:rPr lang="en-US" sz="1600" b="0" i="1" smtClean="0">
                                  <a:effectLst/>
                                  <a:latin typeface="Cambria Math" panose="02040503050406030204" pitchFamily="18" charset="0"/>
                                </a:rPr>
                                <m:t>𝐿</m:t>
                              </m:r>
                            </m:e>
                            <m:sub>
                              <m:r>
                                <a:rPr lang="en-US" sz="1600" b="0" i="1" smtClean="0">
                                  <a:effectLst/>
                                  <a:latin typeface="Cambria Math" panose="02040503050406030204" pitchFamily="18" charset="0"/>
                                </a:rPr>
                                <m:t>𝐴𝑉𝐺</m:t>
                              </m:r>
                            </m:sub>
                          </m:sSub>
                        </m:sub>
                      </m:sSub>
                      <m:r>
                        <a:rPr lang="en-US" sz="1600">
                          <a:effectLst/>
                          <a:latin typeface="Cambria Math" panose="02040503050406030204" pitchFamily="18" charset="0"/>
                          <a:ea typeface="Times New Roman" panose="02020603050405020304" pitchFamily="18" charset="0"/>
                        </a:rPr>
                        <m:t>=</m:t>
                      </m:r>
                      <m:f>
                        <m:fPr>
                          <m:ctrlPr>
                            <a:rPr lang="ru-RU" sz="1600" i="1">
                              <a:effectLst/>
                              <a:latin typeface="Cambria Math" panose="02040503050406030204" pitchFamily="18" charset="0"/>
                              <a:ea typeface="Times New Roman" panose="02020603050405020304" pitchFamily="18" charset="0"/>
                            </a:rPr>
                          </m:ctrlPr>
                        </m:fPr>
                        <m:num>
                          <m:sSub>
                            <m:sSubPr>
                              <m:ctrlPr>
                                <a:rPr lang="ru-RU" sz="1600" i="1">
                                  <a:effectLst/>
                                  <a:latin typeface="Cambria Math" panose="02040503050406030204" pitchFamily="18" charset="0"/>
                                  <a:ea typeface="Times New Roman" panose="02020603050405020304" pitchFamily="18" charset="0"/>
                                </a:rPr>
                              </m:ctrlPr>
                            </m:sSubPr>
                            <m:e>
                              <m:r>
                                <a:rPr lang="en-US" sz="1600" b="0" i="1" smtClean="0">
                                  <a:effectLst/>
                                  <a:latin typeface="Cambria Math" panose="02040503050406030204" pitchFamily="18" charset="0"/>
                                  <a:ea typeface="Times New Roman" panose="02020603050405020304" pitchFamily="18" charset="0"/>
                                </a:rPr>
                                <m:t>𝑉</m:t>
                              </m:r>
                            </m:e>
                            <m:sub>
                              <m:sSub>
                                <m:sSubPr>
                                  <m:ctrlPr>
                                    <a:rPr lang="ru-RU" sz="1600" i="1">
                                      <a:effectLst/>
                                      <a:latin typeface="Cambria Math" panose="02040503050406030204" pitchFamily="18" charset="0"/>
                                      <a:ea typeface="Times New Roman" panose="02020603050405020304" pitchFamily="18" charset="0"/>
                                    </a:rPr>
                                  </m:ctrlPr>
                                </m:sSub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𝑅</m:t>
                                      </m:r>
                                    </m:e>
                                    <m:sub>
                                      <m:r>
                                        <a:rPr lang="ru-RU" sz="1600" i="1">
                                          <a:effectLst/>
                                          <a:latin typeface="Cambria Math" panose="02040503050406030204" pitchFamily="18" charset="0"/>
                                          <a:ea typeface="Times New Roman" panose="02020603050405020304" pitchFamily="18" charset="0"/>
                                        </a:rPr>
                                        <m:t>𝐿</m:t>
                                      </m:r>
                                    </m:sub>
                                  </m:sSub>
                                </m:e>
                                <m:sub>
                                  <m:r>
                                    <a:rPr lang="ru-RU" sz="1600" i="1">
                                      <a:effectLst/>
                                      <a:latin typeface="Cambria Math" panose="02040503050406030204" pitchFamily="18" charset="0"/>
                                      <a:ea typeface="Times New Roman" panose="02020603050405020304" pitchFamily="18" charset="0"/>
                                    </a:rPr>
                                    <m:t>𝐴𝑉𝐺</m:t>
                                  </m:r>
                                </m:sub>
                              </m:sSub>
                            </m:sub>
                          </m:sSub>
                        </m:num>
                        <m:den>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𝑅</m:t>
                              </m:r>
                            </m:e>
                            <m:sub>
                              <m:r>
                                <a:rPr lang="ru-RU" sz="1600" i="1">
                                  <a:effectLst/>
                                  <a:latin typeface="Cambria Math" panose="02040503050406030204" pitchFamily="18" charset="0"/>
                                  <a:ea typeface="Times New Roman" panose="02020603050405020304" pitchFamily="18" charset="0"/>
                                </a:rPr>
                                <m:t>𝐿</m:t>
                              </m:r>
                            </m:sub>
                          </m:sSub>
                        </m:den>
                      </m:f>
                      <m:r>
                        <a:rPr lang="en-US" sz="1600" b="0" i="1" smtClean="0">
                          <a:effectLst/>
                          <a:latin typeface="Cambria Math" panose="02040503050406030204" pitchFamily="18" charset="0"/>
                          <a:ea typeface="Times New Roman" panose="02020603050405020304" pitchFamily="18" charset="0"/>
                        </a:rPr>
                        <m:t>=</m:t>
                      </m:r>
                      <m:d>
                        <m:dPr>
                          <m:begChr m:val="{"/>
                          <m:endChr m:val=""/>
                          <m:ctrlPr>
                            <a:rPr lang="ru-RU" sz="1600" i="1">
                              <a:latin typeface="Cambria Math" panose="02040503050406030204" pitchFamily="18" charset="0"/>
                              <a:ea typeface="Cambria Math" panose="02040503050406030204" pitchFamily="18" charset="0"/>
                            </a:rPr>
                          </m:ctrlPr>
                        </m:dPr>
                        <m:e>
                          <m:eqArr>
                            <m:eqArrPr>
                              <m:ctrlPr>
                                <a:rPr lang="ru-RU" sz="1600" i="1">
                                  <a:latin typeface="Cambria Math" panose="02040503050406030204" pitchFamily="18" charset="0"/>
                                  <a:ea typeface="Cambria Math" panose="02040503050406030204" pitchFamily="18" charset="0"/>
                                </a:rPr>
                              </m:ctrlPr>
                            </m:eqArrPr>
                            <m:e>
                              <m:f>
                                <m:fPr>
                                  <m:ctrlPr>
                                    <a:rPr lang="ru-RU" sz="1600" i="1">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latin typeface="Cambria Math" panose="02040503050406030204" pitchFamily="18" charset="0"/>
                                      <a:ea typeface="Cambria Math" panose="02040503050406030204" pitchFamily="18" charset="0"/>
                                    </a:rPr>
                                    <m:t>π</m:t>
                                  </m:r>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ru-RU" sz="1600" i="1">
                                  <a:latin typeface="Cambria Math" panose="02040503050406030204" pitchFamily="18" charset="0"/>
                                  <a:ea typeface="Cambria Math" panose="02040503050406030204" pitchFamily="18" charset="0"/>
                                </a:rPr>
                                <m:t>,</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b="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latin typeface="Cambria Math" panose="02040503050406030204" pitchFamily="18" charset="0"/>
                                      <a:ea typeface="Cambria Math" panose="02040503050406030204" pitchFamily="18" charset="0"/>
                                    </a:rPr>
                                  </m:ctrlPr>
                                </m:fPr>
                                <m:num>
                                  <m:r>
                                    <a:rPr lang="ru-RU" sz="1600" i="1" smtClean="0">
                                      <a:solidFill>
                                        <a:srgbClr val="FF0000"/>
                                      </a:solidFill>
                                      <a:latin typeface="Cambria Math" panose="02040503050406030204" pitchFamily="18" charset="0"/>
                                      <a:ea typeface="Cambria Math" panose="02040503050406030204" pitchFamily="18" charset="0"/>
                                    </a:rPr>
                                    <m:t>2</m:t>
                                  </m:r>
                                  <m:r>
                                    <a:rPr lang="ru-RU" sz="1600" i="1">
                                      <a:latin typeface="Cambria Math" panose="02040503050406030204" pitchFamily="18" charset="0"/>
                                      <a:ea typeface="Cambria Math" panose="02040503050406030204" pitchFamily="18" charset="0"/>
                                    </a:rPr>
                                    <m:t>∙</m:t>
                                  </m:r>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latin typeface="Cambria Math" panose="02040503050406030204" pitchFamily="18" charset="0"/>
                                      <a:ea typeface="Cambria Math" panose="02040503050406030204" pitchFamily="18" charset="0"/>
                                    </a:rPr>
                                    <m:t>π</m:t>
                                  </m:r>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ru-RU" sz="1600" i="1">
                                  <a:latin typeface="Cambria Math" panose="02040503050406030204" pitchFamily="18" charset="0"/>
                                  <a:ea typeface="Cambria Math" panose="02040503050406030204" pitchFamily="18" charset="0"/>
                                </a:rPr>
                                <m:t>,</m:t>
                              </m:r>
                              <m:r>
                                <m:rPr>
                                  <m:nor/>
                                </m:rPr>
                                <a:rPr lang="en-US" sz="1600" b="0" i="0" smtClean="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for</m:t>
                              </m:r>
                              <m:r>
                                <m:rPr>
                                  <m:nor/>
                                </m:rPr>
                                <a:rPr lang="ru-RU" sz="1600">
                                  <a:latin typeface="Cambria Math" panose="02040503050406030204" pitchFamily="18" charset="0"/>
                                  <a:ea typeface="Cambria Math" panose="02040503050406030204" pitchFamily="18" charset="0"/>
                                </a:rPr>
                                <m:t> </m:t>
                              </m:r>
                              <m:r>
                                <m:rPr>
                                  <m:nor/>
                                </m:rPr>
                                <a:rPr lang="en-US" sz="1600" b="1" smtClean="0">
                                  <a:latin typeface="Cambria Math" panose="02040503050406030204" pitchFamily="18" charset="0"/>
                                  <a:ea typeface="Cambria Math" panose="02040503050406030204" pitchFamily="18" charset="0"/>
                                </a:rPr>
                                <m:t>F</m:t>
                              </m:r>
                              <m:r>
                                <m:rPr>
                                  <m:nor/>
                                </m:rPr>
                                <a:rPr lang="en-US" sz="1600" b="1">
                                  <a:latin typeface="Cambria Math" panose="02040503050406030204" pitchFamily="18" charset="0"/>
                                  <a:ea typeface="Cambria Math" panose="02040503050406030204" pitchFamily="18" charset="0"/>
                                </a:rPr>
                                <m:t>BR</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or</m:t>
                              </m:r>
                              <m:r>
                                <m:rPr>
                                  <m:nor/>
                                </m:rPr>
                                <a:rPr lang="en-US"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CTR</m:t>
                              </m:r>
                              <m:r>
                                <m:rPr>
                                  <m:nor/>
                                </m:rPr>
                                <a:rPr lang="en-US" sz="1600" b="0" i="0" smtClean="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schemes</m:t>
                              </m:r>
                            </m:e>
                          </m:eqArr>
                        </m:e>
                      </m:d>
                    </m:oMath>
                  </a14:m>
                  <a:r>
                    <a:rPr lang="en-US" sz="1600" dirty="0">
                      <a:effectLst/>
                      <a:latin typeface="Cambria Math" panose="02040503050406030204" pitchFamily="18" charset="0"/>
                      <a:ea typeface="Cambria Math" panose="02040503050406030204" pitchFamily="18" charset="0"/>
                    </a:rPr>
                    <a:t>   (A)</a:t>
                  </a:r>
                  <a:endParaRPr lang="ru-RU" sz="1600" dirty="0">
                    <a:effectLst/>
                    <a:latin typeface="Cambria Math" panose="02040503050406030204" pitchFamily="18" charset="0"/>
                    <a:ea typeface="Cambria Math" panose="02040503050406030204" pitchFamily="18" charset="0"/>
                  </a:endParaRPr>
                </a:p>
                <a:p>
                  <a:pPr marL="285750" lvl="2" indent="-285750" algn="just">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RMS</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load</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current</a:t>
                  </a:r>
                  <a:r>
                    <a:rPr lang="ru-RU" sz="1600" b="1" dirty="0">
                      <a:effectLst/>
                      <a:latin typeface="Calibri" panose="020F0502020204030204" pitchFamily="34" charset="0"/>
                      <a:ea typeface="Times New Roman" panose="02020603050405020304" pitchFamily="18" charset="0"/>
                      <a:cs typeface="Calibri" panose="020F0502020204030204" pitchFamily="34" charset="0"/>
                    </a:rPr>
                    <a:t>:</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latin typeface="Cambria Math" panose="02040503050406030204" pitchFamily="18" charset="0"/>
                              <a:ea typeface="Times New Roman" panose="02020603050405020304" pitchFamily="18" charset="0"/>
                            </a:rPr>
                          </m:ctrlPr>
                        </m:sSubPr>
                        <m:e>
                          <m:r>
                            <a:rPr lang="ru-RU" sz="1600" i="1">
                              <a:latin typeface="Cambria Math" panose="02040503050406030204" pitchFamily="18" charset="0"/>
                              <a:ea typeface="Times New Roman" panose="02020603050405020304" pitchFamily="18" charset="0"/>
                            </a:rPr>
                            <m:t>𝐼</m:t>
                          </m:r>
                        </m:e>
                        <m:sub>
                          <m:sSub>
                            <m:sSubPr>
                              <m:ctrlPr>
                                <a:rPr lang="ru-RU" sz="1600" i="1">
                                  <a:latin typeface="Cambria Math" panose="02040503050406030204" pitchFamily="18" charset="0"/>
                                </a:rPr>
                              </m:ctrlPr>
                            </m:sSubPr>
                            <m:e>
                              <m:r>
                                <a:rPr lang="en-US" sz="1600" i="1">
                                  <a:latin typeface="Cambria Math" panose="02040503050406030204" pitchFamily="18" charset="0"/>
                                </a:rPr>
                                <m:t>𝐿</m:t>
                              </m:r>
                            </m:e>
                            <m:sub>
                              <m:r>
                                <a:rPr lang="en-US" sz="1600" b="0" i="1" smtClean="0">
                                  <a:latin typeface="Cambria Math" panose="02040503050406030204" pitchFamily="18" charset="0"/>
                                </a:rPr>
                                <m:t>𝑅𝑀𝑆</m:t>
                              </m:r>
                            </m:sub>
                          </m:sSub>
                        </m:sub>
                      </m:sSub>
                      <m:r>
                        <a:rPr lang="en-US" sz="1600">
                          <a:effectLst/>
                          <a:latin typeface="Cambria Math" panose="02040503050406030204" pitchFamily="18" charset="0"/>
                          <a:ea typeface="Times New Roman" panose="02020603050405020304" pitchFamily="18" charset="0"/>
                        </a:rPr>
                        <m:t>=</m:t>
                      </m:r>
                      <m:f>
                        <m:fPr>
                          <m:ctrlPr>
                            <a:rPr lang="ru-RU" sz="1600" i="1">
                              <a:effectLst/>
                              <a:latin typeface="Cambria Math" panose="02040503050406030204" pitchFamily="18" charset="0"/>
                              <a:ea typeface="Cambria Math" panose="02040503050406030204" pitchFamily="18" charset="0"/>
                            </a:rPr>
                          </m:ctrlPr>
                        </m:fPr>
                        <m:num>
                          <m:sSub>
                            <m:sSubPr>
                              <m:ctrlPr>
                                <a:rPr lang="ru-RU" sz="1600" i="1">
                                  <a:effectLst/>
                                  <a:latin typeface="Cambria Math" panose="02040503050406030204" pitchFamily="18" charset="0"/>
                                  <a:ea typeface="Cambria Math" panose="02040503050406030204" pitchFamily="18" charset="0"/>
                                </a:rPr>
                              </m:ctrlPr>
                            </m:sSubPr>
                            <m:e>
                              <m:r>
                                <a:rPr lang="en-US" sz="1600" b="0" i="1" smtClean="0">
                                  <a:effectLst/>
                                  <a:latin typeface="Cambria Math" panose="02040503050406030204" pitchFamily="18" charset="0"/>
                                  <a:ea typeface="Cambria Math" panose="02040503050406030204" pitchFamily="18" charset="0"/>
                                </a:rPr>
                                <m:t>𝑉</m:t>
                              </m:r>
                            </m:e>
                            <m:sub>
                              <m:sSub>
                                <m:sSubPr>
                                  <m:ctrlPr>
                                    <a:rPr lang="ru-RU" sz="1600" i="1">
                                      <a:effectLst/>
                                      <a:latin typeface="Cambria Math" panose="02040503050406030204" pitchFamily="18" charset="0"/>
                                      <a:ea typeface="Cambria Math" panose="02040503050406030204" pitchFamily="18" charset="0"/>
                                    </a:rPr>
                                  </m:ctrlPr>
                                </m:sSubPr>
                                <m:e>
                                  <m:sSub>
                                    <m:sSubPr>
                                      <m:ctrlPr>
                                        <a:rPr lang="ru-RU" sz="1600" i="1">
                                          <a:effectLst/>
                                          <a:latin typeface="Cambria Math" panose="02040503050406030204" pitchFamily="18" charset="0"/>
                                          <a:ea typeface="Cambria Math" panose="02040503050406030204" pitchFamily="18" charset="0"/>
                                        </a:rPr>
                                      </m:ctrlPr>
                                    </m:sSubPr>
                                    <m:e>
                                      <m:r>
                                        <a:rPr lang="ru-RU" sz="1600" i="1">
                                          <a:effectLst/>
                                          <a:latin typeface="Cambria Math" panose="02040503050406030204" pitchFamily="18" charset="0"/>
                                          <a:ea typeface="Cambria Math" panose="02040503050406030204" pitchFamily="18" charset="0"/>
                                        </a:rPr>
                                        <m:t>𝑅</m:t>
                                      </m:r>
                                    </m:e>
                                    <m:sub>
                                      <m:r>
                                        <a:rPr lang="ru-RU" sz="1600" i="1">
                                          <a:effectLst/>
                                          <a:latin typeface="Cambria Math" panose="02040503050406030204" pitchFamily="18" charset="0"/>
                                          <a:ea typeface="Cambria Math" panose="02040503050406030204" pitchFamily="18" charset="0"/>
                                        </a:rPr>
                                        <m:t>𝐿</m:t>
                                      </m:r>
                                    </m:sub>
                                  </m:sSub>
                                </m:e>
                                <m:sub>
                                  <m:r>
                                    <a:rPr lang="ru-RU" sz="1600" i="1">
                                      <a:effectLst/>
                                      <a:latin typeface="Cambria Math" panose="02040503050406030204" pitchFamily="18" charset="0"/>
                                      <a:ea typeface="Cambria Math" panose="02040503050406030204" pitchFamily="18" charset="0"/>
                                    </a:rPr>
                                    <m:t>𝑅𝑀𝑆</m:t>
                                  </m:r>
                                </m:sub>
                              </m:sSub>
                            </m:sub>
                          </m:sSub>
                        </m:num>
                        <m:den>
                          <m:sSub>
                            <m:sSubPr>
                              <m:ctrlPr>
                                <a:rPr lang="ru-RU" sz="1600" i="1">
                                  <a:effectLst/>
                                  <a:latin typeface="Cambria Math" panose="02040503050406030204" pitchFamily="18" charset="0"/>
                                  <a:ea typeface="Cambria Math" panose="02040503050406030204" pitchFamily="18" charset="0"/>
                                </a:rPr>
                              </m:ctrlPr>
                            </m:sSubPr>
                            <m:e>
                              <m:r>
                                <a:rPr lang="ru-RU" sz="1600" i="1">
                                  <a:effectLst/>
                                  <a:latin typeface="Cambria Math" panose="02040503050406030204" pitchFamily="18" charset="0"/>
                                  <a:ea typeface="Cambria Math" panose="02040503050406030204" pitchFamily="18" charset="0"/>
                                </a:rPr>
                                <m:t>𝑅</m:t>
                              </m:r>
                            </m:e>
                            <m:sub>
                              <m:r>
                                <a:rPr lang="ru-RU" sz="1600" i="1">
                                  <a:effectLst/>
                                  <a:latin typeface="Cambria Math" panose="02040503050406030204" pitchFamily="18" charset="0"/>
                                  <a:ea typeface="Cambria Math" panose="02040503050406030204" pitchFamily="18" charset="0"/>
                                </a:rPr>
                                <m:t>𝐿</m:t>
                              </m:r>
                            </m:sub>
                          </m:sSub>
                        </m:den>
                      </m:f>
                      <m:r>
                        <a:rPr lang="en-US" sz="1600" b="0" i="1" smtClean="0">
                          <a:effectLst/>
                          <a:latin typeface="Cambria Math" panose="02040503050406030204" pitchFamily="18" charset="0"/>
                          <a:ea typeface="Cambria Math" panose="02040503050406030204" pitchFamily="18" charset="0"/>
                        </a:rPr>
                        <m:t>=</m:t>
                      </m:r>
                    </m:oMath>
                  </a14:m>
                  <a:r>
                    <a:rPr lang="en-US" sz="1600" dirty="0">
                      <a:effectLst/>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ru-RU" sz="1600" i="1">
                              <a:latin typeface="Cambria Math" panose="02040503050406030204" pitchFamily="18" charset="0"/>
                              <a:ea typeface="Cambria Math" panose="02040503050406030204" pitchFamily="18" charset="0"/>
                            </a:rPr>
                          </m:ctrlPr>
                        </m:dPr>
                        <m:e>
                          <m:eqArr>
                            <m:eqArrPr>
                              <m:ctrlPr>
                                <a:rPr lang="ru-RU" sz="1600" i="1">
                                  <a:latin typeface="Cambria Math" panose="02040503050406030204" pitchFamily="18" charset="0"/>
                                  <a:ea typeface="Cambria Math" panose="02040503050406030204" pitchFamily="18" charset="0"/>
                                </a:rPr>
                              </m:ctrlPr>
                            </m:eqArrPr>
                            <m:e>
                              <m:f>
                                <m:fPr>
                                  <m:ctrlPr>
                                    <a:rPr lang="ru-RU" sz="1600" i="1">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a:rPr lang="ru-RU" sz="1600" i="1">
                                      <a:latin typeface="Cambria Math" panose="02040503050406030204" pitchFamily="18" charset="0"/>
                                      <a:ea typeface="Cambria Math" panose="02040503050406030204" pitchFamily="18" charset="0"/>
                                    </a:rPr>
                                    <m:t>2</m:t>
                                  </m:r>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ru-RU" sz="1600" i="1">
                                  <a:latin typeface="Cambria Math" panose="02040503050406030204" pitchFamily="18" charset="0"/>
                                  <a:ea typeface="Cambria Math" panose="02040503050406030204" pitchFamily="18" charset="0"/>
                                </a:rPr>
                                <m:t>,</m:t>
                              </m:r>
                              <m:r>
                                <m:rPr>
                                  <m:nor/>
                                </m:rPr>
                                <a:rPr lang="en-US" sz="1600" b="0" i="0" smtClean="0">
                                  <a:latin typeface="Cambria Math" panose="02040503050406030204" pitchFamily="18" charset="0"/>
                                  <a:ea typeface="Cambria Math" panose="02040503050406030204" pitchFamily="18" charset="0"/>
                                </a:rPr>
                                <m:t>                            </m:t>
                              </m:r>
                              <m:r>
                                <m:rPr>
                                  <m:nor/>
                                </m:rPr>
                                <a:rPr lang="en-US" sz="1600" smtClean="0">
                                  <a:latin typeface="Cambria Math" panose="02040503050406030204" pitchFamily="18" charset="0"/>
                                  <a:ea typeface="Cambria Math" panose="02040503050406030204" pitchFamily="18" charset="0"/>
                                </a:rPr>
                                <m:t>f</m:t>
                              </m:r>
                              <m:r>
                                <m:rPr>
                                  <m:nor/>
                                </m:rPr>
                                <a:rPr lang="en-US" sz="1600">
                                  <a:latin typeface="Cambria Math" panose="02040503050406030204" pitchFamily="18" charset="0"/>
                                  <a:ea typeface="Cambria Math" panose="02040503050406030204" pitchFamily="18" charset="0"/>
                                </a:rPr>
                                <m:t>or</m:t>
                              </m:r>
                              <m:r>
                                <m:rPr>
                                  <m:nor/>
                                </m:rPr>
                                <a:rPr lang="en-US" sz="1600" b="0" i="1" smtClean="0">
                                  <a:latin typeface="Cambria Math" panose="02040503050406030204" pitchFamily="18" charset="0"/>
                                  <a:ea typeface="Cambria Math" panose="02040503050406030204" pitchFamily="18" charset="0"/>
                                </a:rPr>
                                <m:t>   </m:t>
                              </m:r>
                              <m:r>
                                <m:rPr>
                                  <m:nor/>
                                </m:rPr>
                                <a:rPr lang="en-US" sz="1600" i="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b="0" i="1" smtClean="0">
                                  <a:latin typeface="Cambria Math" panose="02040503050406030204" pitchFamily="18" charset="0"/>
                                  <a:ea typeface="Cambria Math" panose="02040503050406030204" pitchFamily="18" charset="0"/>
                                </a:rPr>
                                <m:t> </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ad>
                                    <m:radPr>
                                      <m:degHide m:val="on"/>
                                      <m:ctrlPr>
                                        <a:rPr lang="ru-RU" sz="1600" i="1">
                                          <a:solidFill>
                                            <a:srgbClr val="FF0000"/>
                                          </a:solidFill>
                                          <a:latin typeface="Cambria Math" panose="02040503050406030204" pitchFamily="18" charset="0"/>
                                          <a:ea typeface="Cambria Math" panose="02040503050406030204" pitchFamily="18" charset="0"/>
                                        </a:rPr>
                                      </m:ctrlPr>
                                    </m:radPr>
                                    <m:deg/>
                                    <m:e>
                                      <m:r>
                                        <a:rPr lang="ru-RU" sz="1600" i="1">
                                          <a:solidFill>
                                            <a:srgbClr val="FF0000"/>
                                          </a:solidFill>
                                          <a:latin typeface="Cambria Math" panose="02040503050406030204" pitchFamily="18" charset="0"/>
                                          <a:ea typeface="Cambria Math" panose="02040503050406030204" pitchFamily="18" charset="0"/>
                                        </a:rPr>
                                        <m:t>2</m:t>
                                      </m:r>
                                    </m:e>
                                  </m:rad>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ru-RU" sz="1600" i="1">
                                  <a:latin typeface="Cambria Math" panose="02040503050406030204" pitchFamily="18" charset="0"/>
                                  <a:ea typeface="Cambria Math" panose="02040503050406030204" pitchFamily="18" charset="0"/>
                                </a:rPr>
                                <m:t>,</m:t>
                              </m:r>
                              <m:r>
                                <m:rPr>
                                  <m:nor/>
                                </m:rPr>
                                <a:rPr lang="en-US" sz="1600" b="0" i="0" smtClean="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for</m:t>
                              </m:r>
                              <m:r>
                                <m:rPr>
                                  <m:nor/>
                                </m:rPr>
                                <a:rPr lang="ru-RU" sz="1600">
                                  <a:latin typeface="Cambria Math" panose="02040503050406030204" pitchFamily="18" charset="0"/>
                                  <a:ea typeface="Cambria Math" panose="02040503050406030204" pitchFamily="18" charset="0"/>
                                </a:rPr>
                                <m:t> </m:t>
                              </m:r>
                              <m:r>
                                <m:rPr>
                                  <m:nor/>
                                </m:rPr>
                                <a:rPr lang="en-US" sz="1600" b="1" i="0" smtClean="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FBR</m:t>
                              </m:r>
                              <m:r>
                                <m:rPr>
                                  <m:nor/>
                                </m:rPr>
                                <a:rPr lang="en-US" sz="1600">
                                  <a:latin typeface="Cambria Math" panose="02040503050406030204" pitchFamily="18" charset="0"/>
                                  <a:ea typeface="Cambria Math" panose="02040503050406030204" pitchFamily="18" charset="0"/>
                                </a:rPr>
                                <m:t> </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or</m:t>
                              </m:r>
                              <m:r>
                                <m:rPr>
                                  <m:nor/>
                                </m:rPr>
                                <a:rPr lang="en-US"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CTR</m:t>
                              </m:r>
                              <m:r>
                                <m:rPr>
                                  <m:nor/>
                                </m:rPr>
                                <a:rPr lang="en-US" sz="160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schemes</m:t>
                              </m:r>
                            </m:e>
                          </m:eqArr>
                        </m:e>
                      </m:d>
                    </m:oMath>
                  </a14:m>
                  <a:r>
                    <a:rPr lang="en-US" sz="1600" dirty="0">
                      <a:latin typeface="Calibri" panose="020F0502020204030204" pitchFamily="34" charset="0"/>
                      <a:ea typeface="Times New Roman" panose="02020603050405020304" pitchFamily="18" charset="0"/>
                    </a:rPr>
                    <a:t>(A)</a:t>
                  </a:r>
                  <a:endParaRPr lang="ru-RU" sz="1600" dirty="0">
                    <a:effectLst/>
                    <a:latin typeface="Calibri" panose="020F0502020204030204" pitchFamily="34" charset="0"/>
                    <a:ea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379D2E78-4C8E-4105-94E5-23B91350F1D2}"/>
                    </a:ext>
                  </a:extLst>
                </p:cNvPr>
                <p:cNvSpPr txBox="1">
                  <a:spLocks noRot="1" noChangeAspect="1" noMove="1" noResize="1" noEditPoints="1" noAdjustHandles="1" noChangeArrowheads="1" noChangeShapeType="1" noTextEdit="1"/>
                </p:cNvSpPr>
                <p:nvPr/>
              </p:nvSpPr>
              <p:spPr>
                <a:xfrm>
                  <a:off x="16263" y="732140"/>
                  <a:ext cx="9111473" cy="4190058"/>
                </a:xfrm>
                <a:prstGeom prst="rect">
                  <a:avLst/>
                </a:prstGeom>
                <a:blipFill>
                  <a:blip r:embed="rId3"/>
                  <a:stretch>
                    <a:fillRect l="-268"/>
                  </a:stretch>
                </a:blipFill>
              </p:spPr>
              <p:txBody>
                <a:bodyPr/>
                <a:lstStyle/>
                <a:p>
                  <a:r>
                    <a:rPr lang="ru-RU">
                      <a:noFill/>
                    </a:rPr>
                    <a:t> </a:t>
                  </a:r>
                </a:p>
              </p:txBody>
            </p:sp>
          </mc:Fallback>
        </mc:AlternateContent>
      </p:grpSp>
    </p:spTree>
    <p:extLst>
      <p:ext uri="{BB962C8B-B14F-4D97-AF65-F5344CB8AC3E}">
        <p14:creationId xmlns:p14="http://schemas.microsoft.com/office/powerpoint/2010/main" val="3060076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lstStyle/>
          <a:p>
            <a:pPr>
              <a:defRPr/>
            </a:pPr>
            <a:r>
              <a:rPr lang="en-US" sz="2100" dirty="0"/>
              <a:t>Full-Wave rectifiers (without C-filter)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251910-AE6C-4195-B7DE-206557642D37}"/>
                  </a:ext>
                </a:extLst>
              </p:cNvPr>
              <p:cNvSpPr txBox="1"/>
              <p:nvPr/>
            </p:nvSpPr>
            <p:spPr>
              <a:xfrm>
                <a:off x="0" y="613239"/>
                <a:ext cx="9144000" cy="4563878"/>
              </a:xfrm>
              <a:prstGeom prst="rect">
                <a:avLst/>
              </a:prstGeom>
              <a:solidFill>
                <a:schemeClr val="bg1"/>
              </a:solidFill>
            </p:spPr>
            <p:txBody>
              <a:bodyPr wrap="square">
                <a:spAutoFit/>
              </a:bodyPr>
              <a:lstStyle/>
              <a:p>
                <a:pPr marL="374650" lvl="2" indent="-285750" algn="just">
                  <a:spcAft>
                    <a:spcPts val="600"/>
                  </a:spcAft>
                  <a:buFont typeface="Arial" panose="020B0604020202020204" pitchFamily="34" charset="0"/>
                  <a:buChar char="•"/>
                </a:pPr>
                <a:r>
                  <a:rPr lang="ru-RU" sz="1600" b="1" dirty="0">
                    <a:effectLst/>
                    <a:latin typeface="Calibri" panose="020F0502020204030204" pitchFamily="34" charset="0"/>
                    <a:ea typeface="Times New Roman" panose="02020603050405020304" pitchFamily="18" charset="0"/>
                    <a:cs typeface="Calibri" panose="020F0502020204030204" pitchFamily="34" charset="0"/>
                  </a:rPr>
                  <a:t>Average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diode r</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ectified</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o</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utput</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c</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urrent</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𝐼</m:t>
                        </m:r>
                      </m:e>
                      <m:sub>
                        <m:r>
                          <a:rPr lang="en-US" sz="1600" i="1">
                            <a:effectLst/>
                            <a:latin typeface="Cambria Math" panose="02040503050406030204" pitchFamily="18" charset="0"/>
                            <a:ea typeface="Times New Roman" panose="02020603050405020304" pitchFamily="18" charset="0"/>
                          </a:rPr>
                          <m:t>𝑉𝐷</m:t>
                        </m:r>
                      </m:sub>
                    </m:sSub>
                    <m:r>
                      <a:rPr lang="en-US" sz="1600">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eqArr>
                          <m:eqArrPr>
                            <m:ctrlPr>
                              <a:rPr lang="ru-RU" sz="1600" i="1">
                                <a:effectLst/>
                                <a:latin typeface="Cambria Math" panose="02040503050406030204" pitchFamily="18" charset="0"/>
                                <a:ea typeface="Times New Roman" panose="02020603050405020304" pitchFamily="18" charset="0"/>
                              </a:rPr>
                            </m:ctrlPr>
                          </m:eqArr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𝐼</m:t>
                                </m:r>
                              </m:e>
                              <m:sub>
                                <m:sSub>
                                  <m:sSubPr>
                                    <m:ctrlPr>
                                      <a:rPr lang="ru-RU" sz="1600" i="1">
                                        <a:effectLst/>
                                        <a:latin typeface="Cambria Math" panose="02040503050406030204" pitchFamily="18" charset="0"/>
                                        <a:ea typeface="Times New Roman" panose="02020603050405020304" pitchFamily="18" charset="0"/>
                                      </a:rPr>
                                    </m:ctrlPr>
                                  </m:sSubPr>
                                  <m:e>
                                    <m:r>
                                      <a:rPr lang="en-US" sz="1600" b="0" i="1" smtClean="0">
                                        <a:effectLst/>
                                        <a:latin typeface="Cambria Math" panose="02040503050406030204" pitchFamily="18" charset="0"/>
                                        <a:ea typeface="Times New Roman" panose="02020603050405020304" pitchFamily="18" charset="0"/>
                                      </a:rPr>
                                      <m:t>𝐿</m:t>
                                    </m:r>
                                  </m:e>
                                  <m:sub>
                                    <m:r>
                                      <a:rPr lang="ru-RU" sz="1600" i="1">
                                        <a:effectLst/>
                                        <a:latin typeface="Cambria Math" panose="02040503050406030204" pitchFamily="18" charset="0"/>
                                        <a:ea typeface="Times New Roman" panose="02020603050405020304" pitchFamily="18" charset="0"/>
                                      </a:rPr>
                                      <m:t>𝐴𝑉𝐺</m:t>
                                    </m:r>
                                  </m:sub>
                                </m:sSub>
                              </m:sub>
                            </m:sSub>
                            <m:r>
                              <a:rPr lang="en-US" sz="1600" i="1">
                                <a:effectLst/>
                                <a:latin typeface="Cambria Math" panose="02040503050406030204" pitchFamily="18" charset="0"/>
                                <a:ea typeface="Times New Roman" panose="02020603050405020304" pitchFamily="18" charset="0"/>
                              </a:rPr>
                              <m:t>,</m:t>
                            </m:r>
                            <m:r>
                              <m:rPr>
                                <m:nor/>
                              </m:rPr>
                              <a:rPr lang="en-US" sz="1600" b="0" i="0" smtClean="0">
                                <a:effectLst/>
                                <a:latin typeface="Cambria Math" panose="02040503050406030204" pitchFamily="18" charset="0"/>
                                <a:ea typeface="Times New Roman" panose="02020603050405020304" pitchFamily="18" charset="0"/>
                              </a:rPr>
                              <m:t>            </m:t>
                            </m:r>
                            <m:r>
                              <m:rPr>
                                <m:nor/>
                              </m:rPr>
                              <a:rPr lang="ru-RU" sz="1600" b="0" i="0" smtClean="0">
                                <a:effectLst/>
                                <a:latin typeface="Cambria Math" panose="02040503050406030204" pitchFamily="18" charset="0"/>
                                <a:ea typeface="Times New Roman" panose="020206030504050203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i="1">
                                <a:latin typeface="Cambria Math" panose="02040503050406030204" pitchFamily="18" charset="0"/>
                                <a:ea typeface="Cambria Math" panose="02040503050406030204" pitchFamily="18" charset="0"/>
                              </a:rPr>
                              <m:t> </m:t>
                            </m:r>
                            <m:r>
                              <m:rPr>
                                <m:nor/>
                              </m:rPr>
                              <a:rPr lang="en-US" sz="1600" b="1" i="0" smtClean="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b="0" i="1" smtClean="0">
                                <a:latin typeface="Cambria Math" panose="02040503050406030204" pitchFamily="18" charset="0"/>
                                <a:ea typeface="Cambria Math" panose="02040503050406030204" pitchFamily="18" charset="0"/>
                              </a:rPr>
                              <m:t> </m:t>
                            </m:r>
                            <m:r>
                              <m:rPr>
                                <m:nor/>
                              </m:rP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effectLst/>
                                    <a:latin typeface="Cambria Math" panose="02040503050406030204" pitchFamily="18" charset="0"/>
                                    <a:ea typeface="Times New Roman" panose="02020603050405020304" pitchFamily="18" charset="0"/>
                                  </a:rPr>
                                </m:ctrlPr>
                              </m:fPr>
                              <m:num>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𝐼</m:t>
                                    </m:r>
                                  </m:e>
                                  <m:sub>
                                    <m:sSub>
                                      <m:sSubPr>
                                        <m:ctrlPr>
                                          <a:rPr lang="ru-RU" sz="1600" i="1">
                                            <a:effectLst/>
                                            <a:latin typeface="Cambria Math" panose="02040503050406030204" pitchFamily="18" charset="0"/>
                                            <a:ea typeface="Times New Roman" panose="02020603050405020304" pitchFamily="18" charset="0"/>
                                          </a:rPr>
                                        </m:ctrlPr>
                                      </m:sSubPr>
                                      <m:e>
                                        <m:r>
                                          <a:rPr lang="en-US" sz="1600" b="0" i="1" smtClean="0">
                                            <a:effectLst/>
                                            <a:latin typeface="Cambria Math" panose="02040503050406030204" pitchFamily="18" charset="0"/>
                                            <a:ea typeface="Times New Roman" panose="02020603050405020304" pitchFamily="18" charset="0"/>
                                          </a:rPr>
                                          <m:t>𝐿</m:t>
                                        </m:r>
                                      </m:e>
                                      <m:sub>
                                        <m:r>
                                          <a:rPr lang="ru-RU" sz="1600" i="1">
                                            <a:effectLst/>
                                            <a:latin typeface="Cambria Math" panose="02040503050406030204" pitchFamily="18" charset="0"/>
                                            <a:ea typeface="Times New Roman" panose="02020603050405020304" pitchFamily="18" charset="0"/>
                                          </a:rPr>
                                          <m:t>𝐴𝑉𝐺</m:t>
                                        </m:r>
                                      </m:sub>
                                    </m:sSub>
                                  </m:sub>
                                </m:sSub>
                              </m:num>
                              <m:den>
                                <m:r>
                                  <a:rPr lang="en-US" sz="1600" smtClean="0">
                                    <a:solidFill>
                                      <a:srgbClr val="FF0000"/>
                                    </a:solidFill>
                                    <a:effectLst/>
                                    <a:latin typeface="Cambria Math" panose="02040503050406030204" pitchFamily="18" charset="0"/>
                                    <a:ea typeface="Times New Roman" panose="02020603050405020304" pitchFamily="18" charset="0"/>
                                  </a:rPr>
                                  <m:t>2</m:t>
                                </m:r>
                              </m:den>
                            </m:f>
                            <m:r>
                              <a:rPr lang="en-US" sz="1600" i="1">
                                <a:effectLst/>
                                <a:latin typeface="Cambria Math" panose="02040503050406030204" pitchFamily="18" charset="0"/>
                                <a:ea typeface="Times New Roman" panose="02020603050405020304" pitchFamily="18" charset="0"/>
                              </a:rPr>
                              <m:t>,</m:t>
                            </m:r>
                            <m:r>
                              <m:rPr>
                                <m:nor/>
                              </m:rPr>
                              <a:rPr lang="en-US" sz="1600" b="0" i="0" smtClean="0">
                                <a:effectLst/>
                                <a:latin typeface="Cambria Math" panose="02040503050406030204" pitchFamily="18" charset="0"/>
                                <a:ea typeface="Times New Roman" panose="02020603050405020304" pitchFamily="18" charset="0"/>
                              </a:rPr>
                              <m:t>   </m:t>
                            </m:r>
                            <m:r>
                              <m:rPr>
                                <m:nor/>
                              </m:rPr>
                              <a:rPr lang="ru-RU" sz="1600" b="0" i="0" smtClean="0">
                                <a:effectLst/>
                                <a:latin typeface="Cambria Math" panose="02040503050406030204" pitchFamily="18" charset="0"/>
                                <a:ea typeface="Times New Roman" panose="02020603050405020304" pitchFamily="18" charset="0"/>
                              </a:rPr>
                              <m:t>          </m:t>
                            </m:r>
                            <m:r>
                              <m:rPr>
                                <m:nor/>
                              </m:rPr>
                              <a:rPr lang="ru-RU" sz="1600">
                                <a:latin typeface="Cambria Math" panose="02040503050406030204" pitchFamily="18" charset="0"/>
                                <a:ea typeface="Times New Roman" panose="02020603050405020304" pitchFamily="18" charset="0"/>
                              </a:rPr>
                              <m:t>for</m:t>
                            </m:r>
                            <m:r>
                              <m:rPr>
                                <m:nor/>
                              </m:rPr>
                              <a:rPr lang="en-US" sz="1600" b="0" i="0" smtClean="0">
                                <a:latin typeface="Cambria Math" panose="02040503050406030204" pitchFamily="18" charset="0"/>
                                <a:ea typeface="Times New Roman" panose="02020603050405020304" pitchFamily="18" charset="0"/>
                              </a:rPr>
                              <m:t> </m:t>
                            </m:r>
                            <m:r>
                              <m:rPr>
                                <m:nor/>
                              </m:rPr>
                              <a:rPr lang="en-US" sz="1600" b="1">
                                <a:latin typeface="Cambria Math" panose="02040503050406030204" pitchFamily="18" charset="0"/>
                                <a:ea typeface="Times New Roman" panose="02020603050405020304" pitchFamily="18" charset="0"/>
                              </a:rPr>
                              <m:t>FBR</m:t>
                            </m:r>
                            <m:r>
                              <m:rPr>
                                <m:nor/>
                              </m:rPr>
                              <a:rPr lang="en-US" sz="1600">
                                <a:latin typeface="Cambria Math" panose="02040503050406030204" pitchFamily="18" charset="0"/>
                                <a:ea typeface="Times New Roman" panose="02020603050405020304" pitchFamily="18" charset="0"/>
                              </a:rPr>
                              <m:t> </m:t>
                            </m:r>
                            <m:r>
                              <m:rPr>
                                <m:nor/>
                              </m:rPr>
                              <a:rPr lang="en-US" sz="1600">
                                <a:latin typeface="Cambria Math" panose="02040503050406030204" pitchFamily="18" charset="0"/>
                                <a:ea typeface="Times New Roman" panose="02020603050405020304" pitchFamily="18" charset="0"/>
                              </a:rPr>
                              <m:t>or</m:t>
                            </m:r>
                            <m:r>
                              <m:rPr>
                                <m:nor/>
                              </m:rPr>
                              <a:rPr lang="en-US" sz="1600">
                                <a:latin typeface="Cambria Math" panose="02040503050406030204" pitchFamily="18" charset="0"/>
                                <a:ea typeface="Times New Roman" panose="02020603050405020304" pitchFamily="18" charset="0"/>
                              </a:rPr>
                              <m:t> </m:t>
                            </m:r>
                            <m:r>
                              <m:rPr>
                                <m:nor/>
                              </m:rPr>
                              <a:rPr lang="en-US" sz="1600" b="1">
                                <a:latin typeface="Cambria Math" panose="02040503050406030204" pitchFamily="18" charset="0"/>
                                <a:ea typeface="Times New Roman" panose="02020603050405020304" pitchFamily="18" charset="0"/>
                              </a:rPr>
                              <m:t>CTR</m:t>
                            </m:r>
                            <m:r>
                              <m:rPr>
                                <m:nor/>
                              </m:rPr>
                              <a:rPr lang="en-US" sz="1600">
                                <a:latin typeface="Cambria Math" panose="02040503050406030204" pitchFamily="18" charset="0"/>
                                <a:ea typeface="Times New Roman" panose="02020603050405020304" pitchFamily="18" charset="0"/>
                              </a:rPr>
                              <m:t> </m:t>
                            </m:r>
                            <m:r>
                              <m:rPr>
                                <m:nor/>
                              </m:rPr>
                              <a:rPr lang="ru-RU" sz="1600">
                                <a:latin typeface="Cambria Math" panose="02040503050406030204" pitchFamily="18" charset="0"/>
                                <a:ea typeface="Times New Roman" panose="02020603050405020304" pitchFamily="18" charset="0"/>
                              </a:rPr>
                              <m:t>schemes</m:t>
                            </m:r>
                          </m:e>
                        </m:eqArr>
                      </m:e>
                    </m:d>
                  </m:oMath>
                </a14:m>
                <a:r>
                  <a:rPr lang="ru-RU" sz="1600" dirty="0">
                    <a:effectLst/>
                    <a:latin typeface="Calibri" panose="020F0502020204030204" pitchFamily="34" charset="0"/>
                    <a:ea typeface="Times New Roman" panose="02020603050405020304" pitchFamily="18" charset="0"/>
                  </a:rPr>
                  <a:t> 	</a:t>
                </a:r>
                <a:r>
                  <a:rPr lang="en-US" sz="1600" dirty="0">
                    <a:effectLst/>
                    <a:latin typeface="Calibri" panose="020F0502020204030204" pitchFamily="34" charset="0"/>
                    <a:ea typeface="Times New Roman" panose="02020603050405020304" pitchFamily="18" charset="0"/>
                  </a:rPr>
                  <a:t>(A)</a:t>
                </a:r>
                <a:endParaRPr lang="ru-RU" sz="1600" dirty="0">
                  <a:effectLst/>
                  <a:latin typeface="Calibri" panose="020F0502020204030204" pitchFamily="34" charset="0"/>
                  <a:ea typeface="Times New Roman" panose="02020603050405020304" pitchFamily="18" charset="0"/>
                </a:endParaRPr>
              </a:p>
              <a:p>
                <a:pPr marL="374650" lvl="2" indent="-285750">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Peak repetitive forward output current:</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rPr>
                          <m:t>𝐼</m:t>
                        </m:r>
                      </m:e>
                      <m:sub>
                        <m:sSub>
                          <m:sSubPr>
                            <m:ctrlPr>
                              <a:rPr lang="en-US" sz="1600" i="1">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rPr>
                              <m:t>𝑉𝐷</m:t>
                            </m:r>
                          </m:e>
                          <m:sub>
                            <m:r>
                              <a:rPr lang="en-US" sz="1600" i="1">
                                <a:solidFill>
                                  <a:schemeClr val="tx1">
                                    <a:lumMod val="95000"/>
                                    <a:lumOff val="5000"/>
                                  </a:schemeClr>
                                </a:solidFill>
                                <a:latin typeface="Cambria Math" panose="02040503050406030204" pitchFamily="18" charset="0"/>
                              </a:rPr>
                              <m:t>𝑚𝑎𝑥</m:t>
                            </m:r>
                          </m:sub>
                        </m:sSub>
                      </m:sub>
                    </m:sSub>
                    <m:r>
                      <a:rPr lang="en-US" sz="1600" b="0" i="1" smtClean="0">
                        <a:solidFill>
                          <a:schemeClr val="tx1">
                            <a:lumMod val="95000"/>
                            <a:lumOff val="5000"/>
                          </a:schemeClr>
                        </a:solidFill>
                        <a:latin typeface="Cambria Math" panose="020405030504060302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eqArr>
                          <m:eqArrPr>
                            <m:ctrlPr>
                              <a:rPr lang="ru-RU" sz="1600" i="1">
                                <a:effectLst/>
                                <a:latin typeface="Cambria Math" panose="02040503050406030204" pitchFamily="18" charset="0"/>
                                <a:ea typeface="Cambria Math" panose="02040503050406030204" pitchFamily="18" charset="0"/>
                              </a:rPr>
                            </m:ctrlPr>
                          </m:eqArrPr>
                          <m:e>
                            <m:f>
                              <m:fPr>
                                <m:ctrlPr>
                                  <a:rPr lang="ru-RU" sz="1600" i="1">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en-US" sz="1600" i="1" smtClean="0">
                                <a:effectLst/>
                                <a:latin typeface="Cambria Math" panose="02040503050406030204" pitchFamily="18" charset="0"/>
                                <a:ea typeface="Cambria Math" panose="02040503050406030204" pitchFamily="18" charset="0"/>
                              </a:rPr>
                              <m:t>,</m:t>
                            </m:r>
                            <m:r>
                              <a:rPr lang="en-US" sz="1600" b="0" i="1" smtClean="0">
                                <a:effectLst/>
                                <a:latin typeface="Cambria Math" panose="02040503050406030204" pitchFamily="18" charset="0"/>
                                <a:ea typeface="Cambria Math" panose="02040503050406030204" pitchFamily="18" charset="0"/>
                              </a:rPr>
                              <m:t>  </m:t>
                            </m:r>
                            <m:r>
                              <m:rPr>
                                <m:nor/>
                              </m:rPr>
                              <a:rPr lang="en-US" sz="1600" b="0" i="0" smtClean="0">
                                <a:effectLst/>
                                <a:latin typeface="Cambria Math" panose="02040503050406030204" pitchFamily="18" charset="0"/>
                                <a:ea typeface="Cambria Math" panose="02040503050406030204" pitchFamily="18" charset="0"/>
                              </a:rPr>
                              <m:t>     </m:t>
                            </m:r>
                            <m:r>
                              <m:rPr>
                                <m:nor/>
                              </m:rPr>
                              <a:rPr lang="ru-RU" sz="1600" b="0" i="0" smtClean="0">
                                <a:effectLst/>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b="0" i="1" smtClean="0">
                                <a:latin typeface="Cambria Math" panose="02040503050406030204" pitchFamily="18" charset="0"/>
                                <a:ea typeface="Cambria Math" panose="02040503050406030204" pitchFamily="18" charset="0"/>
                              </a:rPr>
                              <m:t> </m:t>
                            </m:r>
                            <m:r>
                              <m:rPr>
                                <m:nor/>
                              </m:rPr>
                              <a:rPr lang="en-US" sz="1600" i="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b="0" i="1"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a:rPr lang="en-US" sz="1600" b="0" i="1" smtClean="0">
                                    <a:solidFill>
                                      <a:srgbClr val="FF0000"/>
                                    </a:solidFill>
                                    <a:latin typeface="Cambria Math" panose="02040503050406030204" pitchFamily="18" charset="0"/>
                                    <a:ea typeface="Cambria Math" panose="02040503050406030204" pitchFamily="18" charset="0"/>
                                  </a:rPr>
                                  <m:t>2</m:t>
                                </m:r>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en-US" sz="1600" i="1" smtClean="0">
                                <a:effectLst/>
                                <a:latin typeface="Cambria Math" panose="02040503050406030204" pitchFamily="18" charset="0"/>
                                <a:ea typeface="Cambria Math" panose="02040503050406030204" pitchFamily="18" charset="0"/>
                              </a:rPr>
                              <m:t>,</m:t>
                            </m:r>
                            <m:r>
                              <a:rPr lang="en-US" sz="1600" b="0" i="1" smtClean="0">
                                <a:effectLst/>
                                <a:latin typeface="Cambria Math" panose="02040503050406030204" pitchFamily="18" charset="0"/>
                                <a:ea typeface="Cambria Math" panose="02040503050406030204" pitchFamily="18" charset="0"/>
                              </a:rPr>
                              <m:t>  </m:t>
                            </m:r>
                            <m:r>
                              <m:rPr>
                                <m:nor/>
                              </m:rPr>
                              <a:rPr lang="ru-RU" sz="1600" b="0" i="0" smtClean="0">
                                <a:effectLst/>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for</m:t>
                            </m:r>
                            <m:r>
                              <m:rPr>
                                <m:nor/>
                              </m:rPr>
                              <a:rPr lang="ru-RU"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FBR</m:t>
                            </m:r>
                            <m:r>
                              <m:rPr>
                                <m:nor/>
                              </m:rPr>
                              <a:rPr lang="en-US" sz="160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or</m:t>
                            </m:r>
                            <m:r>
                              <m:rPr>
                                <m:nor/>
                              </m:rPr>
                              <a:rPr lang="en-US"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CTR</m:t>
                            </m:r>
                            <m:r>
                              <m:rPr>
                                <m:nor/>
                              </m:rPr>
                              <a:rPr lang="en-US" sz="160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schemes</m:t>
                            </m:r>
                          </m:e>
                        </m:eqArr>
                      </m:e>
                    </m:d>
                  </m:oMath>
                </a14:m>
                <a:r>
                  <a:rPr lang="ru-RU" sz="1600" dirty="0">
                    <a:effectLst/>
                    <a:latin typeface="Calibri" panose="020F0502020204030204" pitchFamily="34" charset="0"/>
                    <a:ea typeface="Times New Roman" panose="02020603050405020304" pitchFamily="18" charset="0"/>
                  </a:rPr>
                  <a:t>	</a:t>
                </a:r>
                <a:r>
                  <a:rPr lang="en-US" sz="1600" dirty="0">
                    <a:effectLst/>
                    <a:latin typeface="Calibri" panose="020F0502020204030204" pitchFamily="34" charset="0"/>
                    <a:ea typeface="Times New Roman" panose="02020603050405020304" pitchFamily="18" charset="0"/>
                  </a:rPr>
                  <a:t>(A</a:t>
                </a:r>
                <a:r>
                  <a:rPr lang="en-US" dirty="0">
                    <a:effectLst/>
                    <a:latin typeface="Calibri" panose="020F0502020204030204" pitchFamily="34" charset="0"/>
                    <a:ea typeface="Times New Roman" panose="02020603050405020304" pitchFamily="18" charset="0"/>
                  </a:rPr>
                  <a:t>)</a:t>
                </a:r>
                <a:endParaRPr lang="ru-RU" dirty="0">
                  <a:effectLst/>
                  <a:latin typeface="Calibri" panose="020F0502020204030204" pitchFamily="34" charset="0"/>
                  <a:ea typeface="Times New Roman" panose="02020603050405020304" pitchFamily="18" charset="0"/>
                </a:endParaRPr>
              </a:p>
              <a:p>
                <a:pPr marL="374650" lvl="2" indent="-285750" algn="just">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Voltage ripple </a:t>
                </a:r>
                <a:r>
                  <a:rPr lang="en-US" sz="1600" b="1" dirty="0">
                    <a:latin typeface="Calibri" panose="020F0502020204030204" pitchFamily="34" charset="0"/>
                    <a:ea typeface="Times New Roman" panose="02020603050405020304" pitchFamily="18" charset="0"/>
                    <a:cs typeface="Calibri" panose="020F0502020204030204" pitchFamily="34" charset="0"/>
                  </a:rPr>
                  <a:t>factor</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𝐾</m:t>
                        </m:r>
                      </m:e>
                      <m:sub>
                        <m:r>
                          <a:rPr lang="ru-RU" sz="1600" i="1">
                            <a:effectLst/>
                            <a:latin typeface="Cambria Math" panose="02040503050406030204" pitchFamily="18" charset="0"/>
                            <a:ea typeface="Times New Roman" panose="02020603050405020304" pitchFamily="18" charset="0"/>
                          </a:rPr>
                          <m:t>𝑝</m:t>
                        </m:r>
                      </m:sub>
                    </m:sSub>
                    <m:r>
                      <a:rPr lang="ru-RU" sz="1600">
                        <a:effectLst/>
                        <a:latin typeface="Cambria Math" panose="02040503050406030204" pitchFamily="18" charset="0"/>
                        <a:ea typeface="Times New Roman" panose="02020603050405020304" pitchFamily="18" charset="0"/>
                      </a:rPr>
                      <m:t>=</m:t>
                    </m:r>
                    <m:rad>
                      <m:radPr>
                        <m:degHide m:val="on"/>
                        <m:ctrlPr>
                          <a:rPr lang="ru-RU" sz="1600" i="1">
                            <a:effectLst/>
                            <a:latin typeface="Cambria Math" panose="02040503050406030204" pitchFamily="18" charset="0"/>
                            <a:ea typeface="Times New Roman" panose="02020603050405020304" pitchFamily="18" charset="0"/>
                          </a:rPr>
                        </m:ctrlPr>
                      </m:radPr>
                      <m:deg/>
                      <m:e>
                        <m:sSup>
                          <m:sSupPr>
                            <m:ctrlPr>
                              <a:rPr lang="ru-RU" sz="1600" i="1">
                                <a:effectLst/>
                                <a:latin typeface="Cambria Math" panose="02040503050406030204" pitchFamily="18" charset="0"/>
                                <a:ea typeface="Times New Roman" panose="02020603050405020304" pitchFamily="18" charset="0"/>
                              </a:rPr>
                            </m:ctrlPr>
                          </m:sSupPr>
                          <m:e>
                            <m:d>
                              <m:dPr>
                                <m:ctrlPr>
                                  <a:rPr lang="ru-RU" sz="1600" i="1" smtClean="0">
                                    <a:effectLst/>
                                    <a:latin typeface="Cambria Math" panose="02040503050406030204" pitchFamily="18" charset="0"/>
                                  </a:rPr>
                                </m:ctrlPr>
                              </m:dPr>
                              <m:e>
                                <m:f>
                                  <m:fPr>
                                    <m:ctrlPr>
                                      <a:rPr lang="ru-RU" sz="1600" i="1">
                                        <a:latin typeface="Cambria Math" panose="02040503050406030204" pitchFamily="18" charset="0"/>
                                        <a:ea typeface="Times New Roman" panose="02020603050405020304" pitchFamily="18" charset="0"/>
                                      </a:rPr>
                                    </m:ctrlPr>
                                  </m:fPr>
                                  <m:num>
                                    <m:sSub>
                                      <m:sSubPr>
                                        <m:ctrlPr>
                                          <a:rPr lang="ru-RU" sz="1600" i="1" smtClean="0">
                                            <a:latin typeface="Cambria Math" panose="02040503050406030204" pitchFamily="18" charset="0"/>
                                            <a:ea typeface="Times New Roman" panose="02020603050405020304" pitchFamily="18" charset="0"/>
                                          </a:rPr>
                                        </m:ctrlPr>
                                      </m:sSubPr>
                                      <m:e>
                                        <m:r>
                                          <a:rPr lang="en-US" sz="1600" b="0" i="1" smtClean="0">
                                            <a:latin typeface="Cambria Math" panose="02040503050406030204" pitchFamily="18" charset="0"/>
                                            <a:ea typeface="Times New Roman" panose="02020603050405020304" pitchFamily="18" charset="0"/>
                                          </a:rPr>
                                          <m:t>𝑉</m:t>
                                        </m:r>
                                      </m:e>
                                      <m:sub>
                                        <m:sSub>
                                          <m:sSubPr>
                                            <m:ctrlPr>
                                              <a:rPr lang="ru-RU" sz="1600" i="1">
                                                <a:latin typeface="Cambria Math" panose="02040503050406030204" pitchFamily="18" charset="0"/>
                                                <a:ea typeface="Times New Roman" panose="02020603050405020304" pitchFamily="18" charset="0"/>
                                              </a:rPr>
                                            </m:ctrlPr>
                                          </m:sSubPr>
                                          <m:e>
                                            <m:sSub>
                                              <m:sSubPr>
                                                <m:ctrlPr>
                                                  <a:rPr lang="ru-RU" sz="1600" i="1">
                                                    <a:latin typeface="Cambria Math" panose="02040503050406030204" pitchFamily="18" charset="0"/>
                                                    <a:ea typeface="Times New Roman" panose="02020603050405020304" pitchFamily="18" charset="0"/>
                                                  </a:rPr>
                                                </m:ctrlPr>
                                              </m:sSubPr>
                                              <m:e>
                                                <m:r>
                                                  <a:rPr lang="ru-RU" sz="1600" i="1">
                                                    <a:latin typeface="Cambria Math" panose="02040503050406030204" pitchFamily="18" charset="0"/>
                                                    <a:ea typeface="Times New Roman" panose="02020603050405020304" pitchFamily="18" charset="0"/>
                                                  </a:rPr>
                                                  <m:t>𝑅</m:t>
                                                </m:r>
                                              </m:e>
                                              <m:sub>
                                                <m:r>
                                                  <a:rPr lang="ru-RU" sz="1600" i="1">
                                                    <a:latin typeface="Cambria Math" panose="02040503050406030204" pitchFamily="18" charset="0"/>
                                                    <a:ea typeface="Times New Roman" panose="02020603050405020304" pitchFamily="18" charset="0"/>
                                                  </a:rPr>
                                                  <m:t>𝐿</m:t>
                                                </m:r>
                                              </m:sub>
                                            </m:sSub>
                                          </m:e>
                                          <m:sub>
                                            <m:r>
                                              <a:rPr lang="ru-RU" sz="1600" i="1">
                                                <a:latin typeface="Cambria Math" panose="02040503050406030204" pitchFamily="18" charset="0"/>
                                                <a:ea typeface="Times New Roman" panose="02020603050405020304" pitchFamily="18" charset="0"/>
                                              </a:rPr>
                                              <m:t>𝑅𝑀𝑆</m:t>
                                            </m:r>
                                          </m:sub>
                                        </m:sSub>
                                      </m:sub>
                                    </m:sSub>
                                  </m:num>
                                  <m:den>
                                    <m:sSub>
                                      <m:sSubPr>
                                        <m:ctrlPr>
                                          <a:rPr lang="ru-RU" sz="1600" i="1">
                                            <a:latin typeface="Cambria Math" panose="02040503050406030204" pitchFamily="18" charset="0"/>
                                            <a:ea typeface="Times New Roman" panose="02020603050405020304" pitchFamily="18" charset="0"/>
                                          </a:rPr>
                                        </m:ctrlPr>
                                      </m:sSubPr>
                                      <m:e>
                                        <m:r>
                                          <a:rPr lang="en-US" sz="1600" b="0" i="1" smtClean="0">
                                            <a:latin typeface="Cambria Math" panose="02040503050406030204" pitchFamily="18" charset="0"/>
                                            <a:ea typeface="Times New Roman" panose="02020603050405020304" pitchFamily="18" charset="0"/>
                                          </a:rPr>
                                          <m:t>𝑉</m:t>
                                        </m:r>
                                      </m:e>
                                      <m:sub>
                                        <m:sSub>
                                          <m:sSubPr>
                                            <m:ctrlPr>
                                              <a:rPr lang="ru-RU" sz="1600" i="1">
                                                <a:latin typeface="Cambria Math" panose="02040503050406030204" pitchFamily="18" charset="0"/>
                                                <a:ea typeface="Times New Roman" panose="02020603050405020304" pitchFamily="18" charset="0"/>
                                              </a:rPr>
                                            </m:ctrlPr>
                                          </m:sSubPr>
                                          <m:e>
                                            <m:sSub>
                                              <m:sSubPr>
                                                <m:ctrlPr>
                                                  <a:rPr lang="ru-RU" sz="1600" i="1">
                                                    <a:latin typeface="Cambria Math" panose="02040503050406030204" pitchFamily="18" charset="0"/>
                                                    <a:ea typeface="Times New Roman" panose="02020603050405020304" pitchFamily="18" charset="0"/>
                                                  </a:rPr>
                                                </m:ctrlPr>
                                              </m:sSubPr>
                                              <m:e>
                                                <m:r>
                                                  <a:rPr lang="ru-RU" sz="1600" i="1">
                                                    <a:latin typeface="Cambria Math" panose="02040503050406030204" pitchFamily="18" charset="0"/>
                                                    <a:ea typeface="Times New Roman" panose="02020603050405020304" pitchFamily="18" charset="0"/>
                                                  </a:rPr>
                                                  <m:t>𝑅</m:t>
                                                </m:r>
                                              </m:e>
                                              <m:sub>
                                                <m:r>
                                                  <a:rPr lang="ru-RU" sz="1600" i="1">
                                                    <a:latin typeface="Cambria Math" panose="02040503050406030204" pitchFamily="18" charset="0"/>
                                                    <a:ea typeface="Times New Roman" panose="02020603050405020304" pitchFamily="18" charset="0"/>
                                                  </a:rPr>
                                                  <m:t>𝐿</m:t>
                                                </m:r>
                                              </m:sub>
                                            </m:sSub>
                                          </m:e>
                                          <m:sub>
                                            <m:r>
                                              <a:rPr lang="ru-RU" sz="1600" i="1">
                                                <a:latin typeface="Cambria Math" panose="02040503050406030204" pitchFamily="18" charset="0"/>
                                                <a:ea typeface="Times New Roman" panose="02020603050405020304" pitchFamily="18" charset="0"/>
                                              </a:rPr>
                                              <m:t>𝐴𝑉𝐺</m:t>
                                            </m:r>
                                          </m:sub>
                                        </m:sSub>
                                      </m:sub>
                                    </m:sSub>
                                  </m:den>
                                </m:f>
                              </m:e>
                            </m:d>
                          </m:e>
                          <m:sup>
                            <m:r>
                              <a:rPr lang="ru-RU" sz="1600" i="1">
                                <a:effectLst/>
                                <a:latin typeface="Cambria Math" panose="02040503050406030204" pitchFamily="18" charset="0"/>
                                <a:ea typeface="Times New Roman" panose="02020603050405020304" pitchFamily="18" charset="0"/>
                              </a:rPr>
                              <m:t>2</m:t>
                            </m:r>
                          </m:sup>
                        </m:sSup>
                        <m:r>
                          <a:rPr lang="ru-RU" sz="1600" i="1">
                            <a:effectLst/>
                            <a:latin typeface="Cambria Math" panose="02040503050406030204" pitchFamily="18" charset="0"/>
                            <a:ea typeface="Times New Roman" panose="02020603050405020304" pitchFamily="18" charset="0"/>
                          </a:rPr>
                          <m:t>−1</m:t>
                        </m:r>
                      </m:e>
                    </m:rad>
                    <m:r>
                      <a:rPr lang="ru-RU" sz="1600" b="0" i="1" smtClean="0">
                        <a:effectLst/>
                        <a:latin typeface="Cambria Math" panose="02040503050406030204" pitchFamily="18" charset="0"/>
                        <a:ea typeface="Times New Roman" panose="02020603050405020304" pitchFamily="18" charset="0"/>
                      </a:rPr>
                      <m:t>=</m:t>
                    </m:r>
                    <m:d>
                      <m:dPr>
                        <m:begChr m:val="{"/>
                        <m:endChr m:val=""/>
                        <m:ctrlPr>
                          <a:rPr lang="ru-RU" sz="1600" i="1">
                            <a:latin typeface="Cambria Math" panose="02040503050406030204" pitchFamily="18" charset="0"/>
                            <a:ea typeface="Times New Roman" panose="02020603050405020304" pitchFamily="18" charset="0"/>
                          </a:rPr>
                        </m:ctrlPr>
                      </m:dPr>
                      <m:e>
                        <m:eqArr>
                          <m:eqArrPr>
                            <m:ctrlPr>
                              <a:rPr lang="ru-RU" sz="1600" i="1">
                                <a:latin typeface="Cambria Math" panose="02040503050406030204" pitchFamily="18" charset="0"/>
                                <a:ea typeface="Cambria Math" panose="02040503050406030204" pitchFamily="18" charset="0"/>
                              </a:rPr>
                            </m:ctrlPr>
                          </m:eqArrPr>
                          <m:e>
                            <m:rad>
                              <m:radPr>
                                <m:degHide m:val="on"/>
                                <m:ctrlPr>
                                  <a:rPr lang="ru-RU" sz="1600" i="1">
                                    <a:latin typeface="Cambria Math" panose="02040503050406030204" pitchFamily="18" charset="0"/>
                                    <a:ea typeface="Times New Roman" panose="02020603050405020304" pitchFamily="18" charset="0"/>
                                  </a:rPr>
                                </m:ctrlPr>
                              </m:radPr>
                              <m:deg/>
                              <m:e>
                                <m:sSup>
                                  <m:sSupPr>
                                    <m:ctrlPr>
                                      <a:rPr lang="ru-RU" sz="1600" i="1">
                                        <a:latin typeface="Cambria Math" panose="02040503050406030204" pitchFamily="18" charset="0"/>
                                        <a:ea typeface="Times New Roman" panose="02020603050405020304" pitchFamily="18" charset="0"/>
                                      </a:rPr>
                                    </m:ctrlPr>
                                  </m:sSupPr>
                                  <m:e>
                                    <m:d>
                                      <m:dPr>
                                        <m:ctrlPr>
                                          <a:rPr lang="ru-RU" sz="1600" i="1">
                                            <a:latin typeface="Cambria Math" panose="02040503050406030204" pitchFamily="18" charset="0"/>
                                          </a:rPr>
                                        </m:ctrlPr>
                                      </m:dPr>
                                      <m:e>
                                        <m:f>
                                          <m:fPr>
                                            <m:ctrlPr>
                                              <a:rPr lang="en-US" sz="1600" b="0" i="1" smtClean="0">
                                                <a:latin typeface="Cambria Math" panose="02040503050406030204" pitchFamily="18" charset="0"/>
                                                <a:ea typeface="Cambria Math" panose="02040503050406030204" pitchFamily="18" charset="0"/>
                                              </a:rPr>
                                            </m:ctrlPr>
                                          </m:fPr>
                                          <m:num>
                                            <m:r>
                                              <m:rPr>
                                                <m:sty m:val="p"/>
                                              </m:rPr>
                                              <a:rPr lang="ru-RU" sz="1600">
                                                <a:latin typeface="Cambria Math" panose="02040503050406030204" pitchFamily="18" charset="0"/>
                                                <a:ea typeface="Cambria Math" panose="02040503050406030204" pitchFamily="18" charset="0"/>
                                              </a:rPr>
                                              <m:t>π</m:t>
                                            </m:r>
                                          </m:num>
                                          <m:den>
                                            <m:r>
                                              <a:rPr lang="en-US" sz="1600" b="0" i="1" smtClean="0">
                                                <a:latin typeface="Cambria Math" panose="02040503050406030204" pitchFamily="18" charset="0"/>
                                                <a:ea typeface="Cambria Math" panose="02040503050406030204" pitchFamily="18" charset="0"/>
                                              </a:rPr>
                                              <m:t>2</m:t>
                                            </m:r>
                                          </m:den>
                                        </m:f>
                                      </m:e>
                                    </m:d>
                                  </m:e>
                                  <m:sup>
                                    <m:r>
                                      <a:rPr lang="ru-RU" sz="1600" i="1">
                                        <a:latin typeface="Cambria Math" panose="02040503050406030204" pitchFamily="18" charset="0"/>
                                        <a:ea typeface="Times New Roman" panose="02020603050405020304" pitchFamily="18" charset="0"/>
                                      </a:rPr>
                                      <m:t>2</m:t>
                                    </m:r>
                                  </m:sup>
                                </m:sSup>
                                <m:r>
                                  <a:rPr lang="ru-RU" sz="1600" i="1">
                                    <a:latin typeface="Cambria Math" panose="02040503050406030204" pitchFamily="18" charset="0"/>
                                    <a:ea typeface="Times New Roman" panose="02020603050405020304" pitchFamily="18" charset="0"/>
                                  </a:rPr>
                                  <m:t>−1</m:t>
                                </m:r>
                              </m:e>
                            </m:rad>
                            <m:r>
                              <a:rPr lang="ru-RU" sz="1600" i="1" smtClean="0">
                                <a:latin typeface="Cambria Math" panose="02040503050406030204" pitchFamily="18" charset="0"/>
                                <a:ea typeface="Cambria Math" panose="02040503050406030204" pitchFamily="18" charset="0"/>
                              </a:rPr>
                              <m:t>≈</m:t>
                            </m:r>
                            <m:r>
                              <a:rPr lang="ru-RU" sz="1600" b="0" i="1" smtClean="0">
                                <a:solidFill>
                                  <a:srgbClr val="EC0B43"/>
                                </a:solidFill>
                                <a:latin typeface="Cambria Math" panose="02040503050406030204" pitchFamily="18" charset="0"/>
                                <a:ea typeface="Cambria Math" panose="02040503050406030204" pitchFamily="18" charset="0"/>
                              </a:rPr>
                              <m:t>1.21</m:t>
                            </m:r>
                            <m: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i="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rad>
                              <m:radPr>
                                <m:degHide m:val="on"/>
                                <m:ctrlPr>
                                  <a:rPr lang="ru-RU" sz="1600" i="1">
                                    <a:latin typeface="Cambria Math" panose="02040503050406030204" pitchFamily="18" charset="0"/>
                                    <a:ea typeface="Times New Roman" panose="02020603050405020304" pitchFamily="18" charset="0"/>
                                  </a:rPr>
                                </m:ctrlPr>
                              </m:radPr>
                              <m:deg/>
                              <m:e>
                                <m:sSup>
                                  <m:sSupPr>
                                    <m:ctrlPr>
                                      <a:rPr lang="ru-RU" sz="1600" i="1">
                                        <a:latin typeface="Cambria Math" panose="02040503050406030204" pitchFamily="18" charset="0"/>
                                        <a:ea typeface="Times New Roman" panose="02020603050405020304" pitchFamily="18" charset="0"/>
                                      </a:rPr>
                                    </m:ctrlPr>
                                  </m:sSupPr>
                                  <m:e>
                                    <m:d>
                                      <m:dPr>
                                        <m:ctrlPr>
                                          <a:rPr lang="ru-RU" sz="1600" i="1">
                                            <a:latin typeface="Cambria Math" panose="02040503050406030204" pitchFamily="18" charset="0"/>
                                          </a:rPr>
                                        </m:ctrlPr>
                                      </m:dPr>
                                      <m:e>
                                        <m:f>
                                          <m:fPr>
                                            <m:ctrlPr>
                                              <a:rPr lang="ru-RU" sz="1600" i="1">
                                                <a:latin typeface="Cambria Math" panose="02040503050406030204" pitchFamily="18" charset="0"/>
                                                <a:ea typeface="Times New Roman" panose="02020603050405020304" pitchFamily="18" charset="0"/>
                                              </a:rPr>
                                            </m:ctrlPr>
                                          </m:fPr>
                                          <m:num>
                                            <m:r>
                                              <m:rPr>
                                                <m:sty m:val="p"/>
                                              </m:rPr>
                                              <a:rPr lang="ru-RU" sz="1600">
                                                <a:latin typeface="Cambria Math" panose="02040503050406030204" pitchFamily="18" charset="0"/>
                                                <a:ea typeface="Cambria Math" panose="02040503050406030204" pitchFamily="18" charset="0"/>
                                              </a:rPr>
                                              <m:t>π</m:t>
                                            </m:r>
                                          </m:num>
                                          <m:den>
                                            <m:r>
                                              <a:rPr lang="ru-RU" sz="1600" i="1">
                                                <a:solidFill>
                                                  <a:srgbClr val="FF0000"/>
                                                </a:solidFill>
                                                <a:latin typeface="Cambria Math" panose="02040503050406030204" pitchFamily="18" charset="0"/>
                                                <a:ea typeface="Cambria Math" panose="02040503050406030204" pitchFamily="18" charset="0"/>
                                              </a:rPr>
                                              <m:t>2</m:t>
                                            </m:r>
                                            <m:r>
                                              <a:rPr lang="ru-RU" sz="1600" i="1">
                                                <a:latin typeface="Cambria Math" panose="02040503050406030204" pitchFamily="18" charset="0"/>
                                                <a:ea typeface="Cambria Math" panose="02040503050406030204" pitchFamily="18" charset="0"/>
                                              </a:rPr>
                                              <m:t>∙</m:t>
                                            </m:r>
                                            <m:rad>
                                              <m:radPr>
                                                <m:degHide m:val="on"/>
                                                <m:ctrlPr>
                                                  <a:rPr lang="ru-RU" sz="1600" i="1">
                                                    <a:solidFill>
                                                      <a:srgbClr val="FF0000"/>
                                                    </a:solidFill>
                                                    <a:latin typeface="Cambria Math" panose="02040503050406030204" pitchFamily="18" charset="0"/>
                                                    <a:ea typeface="Cambria Math" panose="02040503050406030204" pitchFamily="18" charset="0"/>
                                                  </a:rPr>
                                                </m:ctrlPr>
                                              </m:radPr>
                                              <m:deg/>
                                              <m:e>
                                                <m:r>
                                                  <a:rPr lang="ru-RU" sz="1600" i="1">
                                                    <a:solidFill>
                                                      <a:srgbClr val="FF0000"/>
                                                    </a:solidFill>
                                                    <a:latin typeface="Cambria Math" panose="02040503050406030204" pitchFamily="18" charset="0"/>
                                                    <a:ea typeface="Cambria Math" panose="02040503050406030204" pitchFamily="18" charset="0"/>
                                                  </a:rPr>
                                                  <m:t>2</m:t>
                                                </m:r>
                                              </m:e>
                                            </m:rad>
                                          </m:den>
                                        </m:f>
                                      </m:e>
                                    </m:d>
                                  </m:e>
                                  <m:sup>
                                    <m:r>
                                      <a:rPr lang="ru-RU" sz="1600" i="1">
                                        <a:latin typeface="Cambria Math" panose="02040503050406030204" pitchFamily="18" charset="0"/>
                                        <a:ea typeface="Times New Roman" panose="02020603050405020304" pitchFamily="18" charset="0"/>
                                      </a:rPr>
                                      <m:t>2</m:t>
                                    </m:r>
                                  </m:sup>
                                </m:sSup>
                                <m:r>
                                  <a:rPr lang="ru-RU" sz="1600" i="1">
                                    <a:latin typeface="Cambria Math" panose="02040503050406030204" pitchFamily="18" charset="0"/>
                                    <a:ea typeface="Times New Roman" panose="02020603050405020304" pitchFamily="18" charset="0"/>
                                  </a:rPr>
                                  <m:t>−1</m:t>
                                </m:r>
                              </m:e>
                            </m:rad>
                            <m:r>
                              <a:rPr lang="ru-RU" sz="1600" i="1" smtClean="0">
                                <a:latin typeface="Cambria Math" panose="02040503050406030204" pitchFamily="18" charset="0"/>
                                <a:ea typeface="Cambria Math" panose="02040503050406030204" pitchFamily="18" charset="0"/>
                              </a:rPr>
                              <m:t>≈</m:t>
                            </m:r>
                            <m:r>
                              <a:rPr lang="ru-RU" sz="1600" b="0" i="1" smtClean="0">
                                <a:solidFill>
                                  <a:srgbClr val="EC0B43"/>
                                </a:solidFill>
                                <a:latin typeface="Cambria Math" panose="02040503050406030204" pitchFamily="18" charset="0"/>
                                <a:ea typeface="Cambria Math" panose="02040503050406030204" pitchFamily="18" charset="0"/>
                              </a:rPr>
                              <m:t>0.48</m:t>
                            </m:r>
                            <m:r>
                              <a:rPr lang="en-US" sz="1600" i="1">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for</m:t>
                            </m:r>
                            <m:r>
                              <m:rPr>
                                <m:nor/>
                              </m:rPr>
                              <a:rPr lang="ru-RU"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FBR</m:t>
                            </m:r>
                            <m:r>
                              <m:rPr>
                                <m:nor/>
                              </m:rPr>
                              <a:rPr lang="en-US" sz="160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or</m:t>
                            </m:r>
                            <m:r>
                              <m:rPr>
                                <m:nor/>
                              </m:rPr>
                              <a:rPr lang="en-US"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CTR</m:t>
                            </m:r>
                            <m:r>
                              <m:rPr>
                                <m:nor/>
                              </m:rPr>
                              <a:rPr lang="en-US" sz="160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schemes</m:t>
                            </m:r>
                          </m:e>
                        </m:eqArr>
                      </m:e>
                    </m:d>
                  </m:oMath>
                </a14:m>
                <a:endParaRPr lang="ru-RU" sz="1600" dirty="0">
                  <a:effectLst/>
                  <a:latin typeface="Calibri" panose="020F0502020204030204" pitchFamily="34" charset="0"/>
                  <a:ea typeface="Times New Roman" panose="02020603050405020304" pitchFamily="18" charset="0"/>
                </a:endParaRPr>
              </a:p>
              <a:p>
                <a:pPr marL="374650" lvl="2" indent="-285750" algn="just">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Voltage ripple evaluated for the rectifier scheme: </a:t>
                </a:r>
                <a:r>
                  <a:rPr lang="en-US" sz="1600" dirty="0">
                    <a:effectLst/>
                    <a:latin typeface="Cambria Math" panose="02040503050406030204" pitchFamily="18" charset="0"/>
                    <a:ea typeface="Cambria Math" panose="02040503050406030204" pitchFamily="18" charset="0"/>
                  </a:rPr>
                  <a:t>	</a:t>
                </a:r>
                <a:r>
                  <a:rPr lang="ru-RU" sz="1600" dirty="0">
                    <a:latin typeface="Cambria Math" panose="02040503050406030204" pitchFamily="18" charset="0"/>
                    <a:ea typeface="Cambria Math" panose="02040503050406030204" pitchFamily="18" charset="0"/>
                  </a:rPr>
                  <a:t> </a:t>
                </a:r>
              </a:p>
              <a:p>
                <a:pPr marL="88900" lvl="2" algn="just">
                  <a:spcAft>
                    <a:spcPts val="600"/>
                  </a:spcAft>
                </a:pPr>
                <a:r>
                  <a:rPr lang="ru-RU" sz="1600" dirty="0">
                    <a:effectLst/>
                    <a:latin typeface="Cambria Math" panose="02040503050406030204" pitchFamily="18" charset="0"/>
                    <a:ea typeface="Cambria Math" panose="02040503050406030204" pitchFamily="18" charset="0"/>
                  </a:rPr>
                  <a:t>	</a:t>
                </a:r>
                <a14:m>
                  <m:oMath xmlns:m="http://schemas.openxmlformats.org/officeDocument/2006/math">
                    <m:r>
                      <m:rPr>
                        <m:sty m:val="p"/>
                      </m:rPr>
                      <a:rPr lang="ru-RU" sz="1600">
                        <a:effectLst/>
                        <a:latin typeface="Cambria Math" panose="02040503050406030204" pitchFamily="18" charset="0"/>
                        <a:ea typeface="Cambria Math" panose="02040503050406030204" pitchFamily="18" charset="0"/>
                      </a:rPr>
                      <m:t>Δ</m:t>
                    </m:r>
                    <m:sSub>
                      <m:sSubPr>
                        <m:ctrlPr>
                          <a:rPr lang="ru-RU" sz="1600" i="1">
                            <a:effectLst/>
                            <a:latin typeface="Cambria Math" panose="02040503050406030204" pitchFamily="18" charset="0"/>
                            <a:ea typeface="Cambria Math" panose="02040503050406030204" pitchFamily="18" charset="0"/>
                          </a:rPr>
                        </m:ctrlPr>
                      </m:sSubPr>
                      <m:e>
                        <m:r>
                          <a:rPr lang="en-US" sz="1600" b="0" i="1" smtClean="0">
                            <a:effectLst/>
                            <a:latin typeface="Cambria Math" panose="02040503050406030204" pitchFamily="18" charset="0"/>
                            <a:ea typeface="Cambria Math" panose="02040503050406030204" pitchFamily="18" charset="0"/>
                          </a:rPr>
                          <m:t>𝑉</m:t>
                        </m:r>
                      </m:e>
                      <m:sub>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sub>
                    </m:sSub>
                    <m:r>
                      <a:rPr lang="en-US" sz="1600">
                        <a:effectLst/>
                        <a:latin typeface="Cambria Math" panose="02040503050406030204" pitchFamily="18" charset="0"/>
                        <a:ea typeface="Cambria Math" panose="02040503050406030204" pitchFamily="18" charset="0"/>
                      </a:rPr>
                      <m:t>=2∙</m:t>
                    </m:r>
                    <m:sSub>
                      <m:sSubPr>
                        <m:ctrlPr>
                          <a:rPr lang="ru-RU" sz="1600" i="1">
                            <a:effectLst/>
                            <a:latin typeface="Cambria Math" panose="02040503050406030204" pitchFamily="18" charset="0"/>
                            <a:ea typeface="Cambria Math" panose="02040503050406030204" pitchFamily="18" charset="0"/>
                          </a:rPr>
                        </m:ctrlPr>
                      </m:sSubPr>
                      <m:e>
                        <m:r>
                          <a:rPr lang="ru-RU" sz="1600" i="1">
                            <a:effectLst/>
                            <a:latin typeface="Cambria Math" panose="02040503050406030204" pitchFamily="18" charset="0"/>
                            <a:ea typeface="Cambria Math" panose="02040503050406030204" pitchFamily="18" charset="0"/>
                          </a:rPr>
                          <m:t>𝐾</m:t>
                        </m:r>
                      </m:e>
                      <m:sub>
                        <m:r>
                          <a:rPr lang="ru-RU" sz="1600" i="1">
                            <a:effectLst/>
                            <a:latin typeface="Cambria Math" panose="02040503050406030204" pitchFamily="18" charset="0"/>
                            <a:ea typeface="Cambria Math" panose="02040503050406030204" pitchFamily="18" charset="0"/>
                          </a:rPr>
                          <m:t>𝑝</m:t>
                        </m:r>
                      </m:sub>
                    </m:sSub>
                    <m:r>
                      <a:rPr lang="en-US" sz="1600">
                        <a:effectLst/>
                        <a:latin typeface="Cambria Math" panose="02040503050406030204" pitchFamily="18" charset="0"/>
                        <a:ea typeface="Cambria Math" panose="02040503050406030204" pitchFamily="18" charset="0"/>
                      </a:rPr>
                      <m:t>∙</m:t>
                    </m:r>
                    <m:sSub>
                      <m:sSubPr>
                        <m:ctrlPr>
                          <a:rPr lang="ru-RU" sz="1600" i="1">
                            <a:effectLst/>
                            <a:latin typeface="Cambria Math" panose="02040503050406030204" pitchFamily="18" charset="0"/>
                            <a:ea typeface="Cambria Math" panose="02040503050406030204" pitchFamily="18" charset="0"/>
                          </a:rPr>
                        </m:ctrlPr>
                      </m:sSubPr>
                      <m:e>
                        <m:r>
                          <a:rPr lang="en-US" sz="1600" b="0" i="1" smtClean="0">
                            <a:effectLst/>
                            <a:latin typeface="Cambria Math" panose="02040503050406030204" pitchFamily="18" charset="0"/>
                            <a:ea typeface="Cambria Math" panose="02040503050406030204" pitchFamily="18" charset="0"/>
                          </a:rPr>
                          <m:t>𝑉</m:t>
                        </m:r>
                      </m:e>
                      <m:sub>
                        <m:sSub>
                          <m:sSubPr>
                            <m:ctrlPr>
                              <a:rPr lang="ru-RU" sz="1600" i="1">
                                <a:effectLst/>
                                <a:latin typeface="Cambria Math" panose="02040503050406030204" pitchFamily="18" charset="0"/>
                                <a:ea typeface="Cambria Math" panose="02040503050406030204" pitchFamily="18" charset="0"/>
                              </a:rPr>
                            </m:ctrlPr>
                          </m:sSubPr>
                          <m:e>
                            <m:sSub>
                              <m:sSubPr>
                                <m:ctrlPr>
                                  <a:rPr lang="ru-RU" sz="1600" i="1">
                                    <a:effectLst/>
                                    <a:latin typeface="Cambria Math" panose="02040503050406030204" pitchFamily="18" charset="0"/>
                                    <a:ea typeface="Cambria Math" panose="02040503050406030204" pitchFamily="18" charset="0"/>
                                  </a:rPr>
                                </m:ctrlPr>
                              </m:sSubPr>
                              <m:e>
                                <m:r>
                                  <a:rPr lang="ru-RU" sz="1600" i="1">
                                    <a:effectLst/>
                                    <a:latin typeface="Cambria Math" panose="02040503050406030204" pitchFamily="18" charset="0"/>
                                    <a:ea typeface="Cambria Math" panose="02040503050406030204" pitchFamily="18" charset="0"/>
                                  </a:rPr>
                                  <m:t>𝑅</m:t>
                                </m:r>
                              </m:e>
                              <m:sub>
                                <m:r>
                                  <a:rPr lang="ru-RU" sz="1600" i="1">
                                    <a:effectLst/>
                                    <a:latin typeface="Cambria Math" panose="02040503050406030204" pitchFamily="18" charset="0"/>
                                    <a:ea typeface="Cambria Math" panose="02040503050406030204" pitchFamily="18" charset="0"/>
                                  </a:rPr>
                                  <m:t>𝐿</m:t>
                                </m:r>
                              </m:sub>
                            </m:sSub>
                          </m:e>
                          <m:sub>
                            <m:r>
                              <a:rPr lang="ru-RU" sz="1600" i="1">
                                <a:effectLst/>
                                <a:latin typeface="Cambria Math" panose="02040503050406030204" pitchFamily="18" charset="0"/>
                                <a:ea typeface="Cambria Math" panose="02040503050406030204" pitchFamily="18" charset="0"/>
                              </a:rPr>
                              <m:t>𝐴𝑉𝐺</m:t>
                            </m:r>
                          </m:sub>
                        </m:sSub>
                      </m:sub>
                    </m:sSub>
                    <m:r>
                      <a:rPr lang="ru-RU" sz="1600" i="1" smtClean="0">
                        <a:latin typeface="Cambria Math" panose="02040503050406030204" pitchFamily="18" charset="0"/>
                        <a:ea typeface="Cambria Math" panose="02040503050406030204" pitchFamily="18" charset="0"/>
                      </a:rPr>
                      <m:t>=</m:t>
                    </m:r>
                    <m:d>
                      <m:dPr>
                        <m:begChr m:val="{"/>
                        <m:endChr m:val=""/>
                        <m:ctrlPr>
                          <a:rPr lang="ru-RU" sz="1600" i="1">
                            <a:latin typeface="Cambria Math" panose="02040503050406030204" pitchFamily="18" charset="0"/>
                            <a:ea typeface="Cambria Math" panose="02040503050406030204" pitchFamily="18" charset="0"/>
                          </a:rPr>
                        </m:ctrlPr>
                      </m:dPr>
                      <m:e>
                        <m:eqArr>
                          <m:eqArrPr>
                            <m:ctrlPr>
                              <a:rPr lang="ru-RU" sz="1600" i="1">
                                <a:latin typeface="Cambria Math" panose="02040503050406030204" pitchFamily="18" charset="0"/>
                                <a:ea typeface="Cambria Math" panose="02040503050406030204" pitchFamily="18" charset="0"/>
                              </a:rPr>
                            </m:ctrlPr>
                          </m:eqArrPr>
                          <m:e>
                            <m:f>
                              <m:fPr>
                                <m:ctrlPr>
                                  <a:rPr lang="ru-RU" sz="1600" i="1">
                                    <a:latin typeface="Cambria Math" panose="02040503050406030204" pitchFamily="18" charset="0"/>
                                    <a:ea typeface="Cambria Math" panose="02040503050406030204" pitchFamily="18" charset="0"/>
                                  </a:rPr>
                                </m:ctrlPr>
                              </m:fPr>
                              <m:num>
                                <m:r>
                                  <a:rPr lang="ru-RU" sz="1600" i="1">
                                    <a:solidFill>
                                      <a:srgbClr val="FF0000"/>
                                    </a:solidFill>
                                    <a:latin typeface="Cambria Math" panose="02040503050406030204" pitchFamily="18" charset="0"/>
                                    <a:ea typeface="Cambria Math" panose="02040503050406030204" pitchFamily="18" charset="0"/>
                                  </a:rPr>
                                  <m:t>2</m:t>
                                </m:r>
                                <m:r>
                                  <a:rPr lang="ru-RU" sz="1600" i="1">
                                    <a:latin typeface="Cambria Math" panose="02040503050406030204" pitchFamily="18" charset="0"/>
                                    <a:ea typeface="Cambria Math" panose="02040503050406030204" pitchFamily="18" charset="0"/>
                                  </a:rPr>
                                  <m:t>∙</m:t>
                                </m:r>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latin typeface="Cambria Math" panose="02040503050406030204" pitchFamily="18" charset="0"/>
                                    <a:ea typeface="Cambria Math" panose="02040503050406030204" pitchFamily="18" charset="0"/>
                                  </a:rPr>
                                  <m:t>π</m:t>
                                </m:r>
                              </m:den>
                            </m:f>
                            <m:rad>
                              <m:radPr>
                                <m:degHide m:val="on"/>
                                <m:ctrlPr>
                                  <a:rPr lang="ru-RU" sz="1600" i="1">
                                    <a:latin typeface="Cambria Math" panose="02040503050406030204" pitchFamily="18" charset="0"/>
                                    <a:ea typeface="Cambria Math" panose="02040503050406030204" pitchFamily="18" charset="0"/>
                                  </a:rPr>
                                </m:ctrlPr>
                              </m:radPr>
                              <m:deg/>
                              <m:e>
                                <m:sSup>
                                  <m:sSupPr>
                                    <m:ctrlPr>
                                      <a:rPr lang="ru-RU" sz="1600" i="1">
                                        <a:latin typeface="Cambria Math" panose="02040503050406030204" pitchFamily="18" charset="0"/>
                                        <a:ea typeface="Cambria Math" panose="02040503050406030204" pitchFamily="18" charset="0"/>
                                      </a:rPr>
                                    </m:ctrlPr>
                                  </m:sSupPr>
                                  <m:e>
                                    <m:d>
                                      <m:dPr>
                                        <m:ctrlPr>
                                          <a:rPr lang="ru-RU" sz="1600" i="1">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ea typeface="Cambria Math" panose="02040503050406030204" pitchFamily="18" charset="0"/>
                                              </a:rPr>
                                            </m:ctrlPr>
                                          </m:fPr>
                                          <m:num>
                                            <m:r>
                                              <m:rPr>
                                                <m:sty m:val="p"/>
                                              </m:rPr>
                                              <a:rPr lang="ru-RU" sz="1600">
                                                <a:latin typeface="Cambria Math" panose="02040503050406030204" pitchFamily="18" charset="0"/>
                                                <a:ea typeface="Cambria Math" panose="02040503050406030204" pitchFamily="18" charset="0"/>
                                              </a:rPr>
                                              <m:t>π</m:t>
                                            </m:r>
                                          </m:num>
                                          <m:den>
                                            <m:r>
                                              <a:rPr lang="en-US" sz="1600" i="1">
                                                <a:latin typeface="Cambria Math" panose="02040503050406030204" pitchFamily="18" charset="0"/>
                                                <a:ea typeface="Cambria Math" panose="02040503050406030204" pitchFamily="18" charset="0"/>
                                              </a:rPr>
                                              <m:t>2</m:t>
                                            </m:r>
                                          </m:den>
                                        </m:f>
                                      </m:e>
                                    </m:d>
                                  </m:e>
                                  <m:sup>
                                    <m:r>
                                      <a:rPr lang="ru-RU" sz="1600" i="1">
                                        <a:latin typeface="Cambria Math" panose="02040503050406030204" pitchFamily="18" charset="0"/>
                                        <a:ea typeface="Cambria Math" panose="02040503050406030204" pitchFamily="18" charset="0"/>
                                      </a:rPr>
                                      <m:t>2</m:t>
                                    </m:r>
                                  </m:sup>
                                </m:sSup>
                                <m:r>
                                  <a:rPr lang="ru-RU" sz="1600" i="1">
                                    <a:latin typeface="Cambria Math" panose="02040503050406030204" pitchFamily="18" charset="0"/>
                                    <a:ea typeface="Cambria Math" panose="02040503050406030204" pitchFamily="18" charset="0"/>
                                  </a:rPr>
                                  <m:t>−1</m:t>
                                </m:r>
                              </m:e>
                            </m:rad>
                            <m:r>
                              <a:rPr lang="ru-RU" sz="1600" i="1">
                                <a:latin typeface="Cambria Math" panose="02040503050406030204" pitchFamily="18" charset="0"/>
                                <a:ea typeface="Cambria Math" panose="02040503050406030204" pitchFamily="18" charset="0"/>
                              </a:rPr>
                              <m:t>≈</m:t>
                            </m:r>
                            <m:f>
                              <m:fPr>
                                <m:ctrlPr>
                                  <a:rPr lang="ru-RU" sz="1600" i="1">
                                    <a:latin typeface="Cambria Math" panose="02040503050406030204" pitchFamily="18" charset="0"/>
                                    <a:ea typeface="Cambria Math" panose="02040503050406030204" pitchFamily="18" charset="0"/>
                                  </a:rPr>
                                </m:ctrlPr>
                              </m:fPr>
                              <m:num>
                                <m:r>
                                  <a:rPr lang="ru-RU" sz="1600" i="1">
                                    <a:solidFill>
                                      <a:srgbClr val="FF0000"/>
                                    </a:solidFill>
                                    <a:latin typeface="Cambria Math" panose="02040503050406030204" pitchFamily="18" charset="0"/>
                                    <a:ea typeface="Cambria Math" panose="02040503050406030204" pitchFamily="18" charset="0"/>
                                  </a:rPr>
                                  <m:t>2</m:t>
                                </m:r>
                                <m:r>
                                  <a:rPr lang="ru-RU" sz="1600" b="0" i="1" smtClean="0">
                                    <a:solidFill>
                                      <a:srgbClr val="FF0000"/>
                                    </a:solidFill>
                                    <a:latin typeface="Cambria Math" panose="02040503050406030204" pitchFamily="18" charset="0"/>
                                    <a:ea typeface="Cambria Math" panose="02040503050406030204" pitchFamily="18" charset="0"/>
                                  </a:rPr>
                                  <m:t>.48</m:t>
                                </m:r>
                                <m:r>
                                  <a:rPr lang="ru-RU" sz="1600" i="1">
                                    <a:latin typeface="Cambria Math" panose="02040503050406030204" pitchFamily="18" charset="0"/>
                                    <a:ea typeface="Cambria Math" panose="02040503050406030204" pitchFamily="18" charset="0"/>
                                  </a:rPr>
                                  <m:t>∙</m:t>
                                </m:r>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latin typeface="Cambria Math" panose="02040503050406030204" pitchFamily="18" charset="0"/>
                                    <a:ea typeface="Cambria Math" panose="02040503050406030204" pitchFamily="18" charset="0"/>
                                  </a:rPr>
                                  <m:t>π</m:t>
                                </m:r>
                              </m:den>
                            </m:f>
                            <m:r>
                              <a:rPr lang="ru-RU" sz="1600" i="1">
                                <a:latin typeface="Cambria Math" panose="02040503050406030204" pitchFamily="18" charset="0"/>
                                <a:ea typeface="Cambria Math" panose="02040503050406030204" pitchFamily="18" charset="0"/>
                              </a:rPr>
                              <m:t>≈</m:t>
                            </m:r>
                            <m:r>
                              <a:rPr lang="ru-RU" sz="1600" b="0" i="1" smtClean="0">
                                <a:latin typeface="Cambria Math" panose="02040503050406030204" pitchFamily="18" charset="0"/>
                                <a:ea typeface="Cambria Math" panose="02040503050406030204" pitchFamily="18" charset="0"/>
                              </a:rPr>
                              <m:t>0.79</m:t>
                            </m:r>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 </m:t>
                            </m:r>
                            <m:r>
                              <m:rPr>
                                <m:nor/>
                              </m:rPr>
                              <a:rPr lang="ru-RU" sz="1600" b="0" i="0" smtClean="0">
                                <a:latin typeface="Cambria Math" panose="02040503050406030204" pitchFamily="18" charset="0"/>
                                <a:ea typeface="Cambria Math" panose="02040503050406030204" pitchFamily="18" charset="0"/>
                              </a:rPr>
                              <m:t>                    </m:t>
                            </m:r>
                            <m:r>
                              <m:rPr>
                                <m:nor/>
                              </m:rPr>
                              <a:rPr lang="en-US" sz="1600" b="0" i="0" smtClean="0">
                                <a:latin typeface="Cambria Math" panose="02040503050406030204" pitchFamily="18" charset="0"/>
                                <a:ea typeface="Cambria Math" panose="02040503050406030204" pitchFamily="18" charset="0"/>
                              </a:rPr>
                              <m:t>    </m:t>
                            </m:r>
                            <m:r>
                              <m:rPr>
                                <m:nor/>
                              </m:rPr>
                              <a:rPr lang="ru-RU"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i="1">
                                <a:latin typeface="Cambria Math" panose="02040503050406030204" pitchFamily="18" charset="0"/>
                                <a:ea typeface="Cambria Math" panose="02040503050406030204" pitchFamily="18" charset="0"/>
                              </a:rPr>
                              <m:t> </m:t>
                            </m:r>
                            <m:r>
                              <m:rPr>
                                <m:nor/>
                              </m:rPr>
                              <a:rPr lang="ru-RU" sz="1600" b="0" i="1" smtClean="0">
                                <a:latin typeface="Cambria Math" panose="02040503050406030204" pitchFamily="18" charset="0"/>
                                <a:ea typeface="Cambria Math" panose="02040503050406030204" pitchFamily="18" charset="0"/>
                              </a:rPr>
                              <m:t> </m:t>
                            </m:r>
                            <m:r>
                              <m:rPr>
                                <m:nor/>
                              </m:rPr>
                              <a:rPr lang="en-US" sz="1600" i="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latin typeface="Cambria Math" panose="02040503050406030204" pitchFamily="18" charset="0"/>
                                    <a:ea typeface="Cambria Math" panose="02040503050406030204" pitchFamily="18" charset="0"/>
                                  </a:rPr>
                                </m:ctrlPr>
                              </m:fPr>
                              <m:num>
                                <m:r>
                                  <a:rPr lang="ru-RU" sz="1600" b="0" i="1" smtClean="0">
                                    <a:solidFill>
                                      <a:srgbClr val="EC0B43"/>
                                    </a:solidFill>
                                    <a:latin typeface="Cambria Math" panose="02040503050406030204" pitchFamily="18" charset="0"/>
                                    <a:ea typeface="Cambria Math" panose="02040503050406030204" pitchFamily="18" charset="0"/>
                                  </a:rPr>
                                  <m:t>4</m:t>
                                </m:r>
                                <m:r>
                                  <a:rPr lang="ru-RU" sz="1600" i="1">
                                    <a:latin typeface="Cambria Math" panose="02040503050406030204" pitchFamily="18" charset="0"/>
                                    <a:ea typeface="Cambria Math" panose="02040503050406030204" pitchFamily="18" charset="0"/>
                                  </a:rPr>
                                  <m:t>∙</m:t>
                                </m:r>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latin typeface="Cambria Math" panose="02040503050406030204" pitchFamily="18" charset="0"/>
                                    <a:ea typeface="Cambria Math" panose="02040503050406030204" pitchFamily="18" charset="0"/>
                                  </a:rPr>
                                  <m:t>π</m:t>
                                </m:r>
                              </m:den>
                            </m:f>
                            <m:rad>
                              <m:radPr>
                                <m:degHide m:val="on"/>
                                <m:ctrlPr>
                                  <a:rPr lang="ru-RU" sz="1600" i="1">
                                    <a:latin typeface="Cambria Math" panose="02040503050406030204" pitchFamily="18" charset="0"/>
                                    <a:ea typeface="Cambria Math" panose="02040503050406030204" pitchFamily="18" charset="0"/>
                                  </a:rPr>
                                </m:ctrlPr>
                              </m:radPr>
                              <m:deg/>
                              <m:e>
                                <m:sSup>
                                  <m:sSupPr>
                                    <m:ctrlPr>
                                      <a:rPr lang="ru-RU" sz="1600" i="1">
                                        <a:latin typeface="Cambria Math" panose="02040503050406030204" pitchFamily="18" charset="0"/>
                                        <a:ea typeface="Cambria Math" panose="02040503050406030204" pitchFamily="18" charset="0"/>
                                      </a:rPr>
                                    </m:ctrlPr>
                                  </m:sSupPr>
                                  <m:e>
                                    <m:d>
                                      <m:dPr>
                                        <m:ctrlPr>
                                          <a:rPr lang="ru-RU" sz="1600" i="1">
                                            <a:latin typeface="Cambria Math" panose="02040503050406030204" pitchFamily="18" charset="0"/>
                                            <a:ea typeface="Cambria Math" panose="02040503050406030204" pitchFamily="18" charset="0"/>
                                          </a:rPr>
                                        </m:ctrlPr>
                                      </m:dPr>
                                      <m:e>
                                        <m:f>
                                          <m:fPr>
                                            <m:ctrlPr>
                                              <a:rPr lang="ru-RU" sz="1600" i="1">
                                                <a:latin typeface="Cambria Math" panose="02040503050406030204" pitchFamily="18" charset="0"/>
                                                <a:ea typeface="Cambria Math" panose="02040503050406030204" pitchFamily="18" charset="0"/>
                                              </a:rPr>
                                            </m:ctrlPr>
                                          </m:fPr>
                                          <m:num>
                                            <m:r>
                                              <m:rPr>
                                                <m:sty m:val="p"/>
                                              </m:rPr>
                                              <a:rPr lang="ru-RU" sz="1600">
                                                <a:latin typeface="Cambria Math" panose="02040503050406030204" pitchFamily="18" charset="0"/>
                                                <a:ea typeface="Cambria Math" panose="02040503050406030204" pitchFamily="18" charset="0"/>
                                              </a:rPr>
                                              <m:t>π</m:t>
                                            </m:r>
                                          </m:num>
                                          <m:den>
                                            <m:r>
                                              <a:rPr lang="ru-RU" sz="1600" i="1">
                                                <a:solidFill>
                                                  <a:srgbClr val="FF0000"/>
                                                </a:solidFill>
                                                <a:latin typeface="Cambria Math" panose="02040503050406030204" pitchFamily="18" charset="0"/>
                                                <a:ea typeface="Cambria Math" panose="02040503050406030204" pitchFamily="18" charset="0"/>
                                              </a:rPr>
                                              <m:t>2</m:t>
                                            </m:r>
                                            <m:r>
                                              <a:rPr lang="ru-RU" sz="1600" i="1">
                                                <a:latin typeface="Cambria Math" panose="02040503050406030204" pitchFamily="18" charset="0"/>
                                                <a:ea typeface="Cambria Math" panose="02040503050406030204" pitchFamily="18" charset="0"/>
                                              </a:rPr>
                                              <m:t>∙</m:t>
                                            </m:r>
                                            <m:rad>
                                              <m:radPr>
                                                <m:degHide m:val="on"/>
                                                <m:ctrlPr>
                                                  <a:rPr lang="ru-RU" sz="1600" i="1">
                                                    <a:solidFill>
                                                      <a:srgbClr val="FF0000"/>
                                                    </a:solidFill>
                                                    <a:latin typeface="Cambria Math" panose="02040503050406030204" pitchFamily="18" charset="0"/>
                                                    <a:ea typeface="Cambria Math" panose="02040503050406030204" pitchFamily="18" charset="0"/>
                                                  </a:rPr>
                                                </m:ctrlPr>
                                              </m:radPr>
                                              <m:deg/>
                                              <m:e>
                                                <m:r>
                                                  <a:rPr lang="ru-RU" sz="1600" i="1">
                                                    <a:solidFill>
                                                      <a:srgbClr val="FF0000"/>
                                                    </a:solidFill>
                                                    <a:latin typeface="Cambria Math" panose="02040503050406030204" pitchFamily="18" charset="0"/>
                                                    <a:ea typeface="Cambria Math" panose="02040503050406030204" pitchFamily="18" charset="0"/>
                                                  </a:rPr>
                                                  <m:t>2</m:t>
                                                </m:r>
                                              </m:e>
                                            </m:rad>
                                          </m:den>
                                        </m:f>
                                      </m:e>
                                    </m:d>
                                  </m:e>
                                  <m:sup>
                                    <m:r>
                                      <a:rPr lang="ru-RU" sz="1600" i="1">
                                        <a:latin typeface="Cambria Math" panose="02040503050406030204" pitchFamily="18" charset="0"/>
                                        <a:ea typeface="Cambria Math" panose="02040503050406030204" pitchFamily="18" charset="0"/>
                                      </a:rPr>
                                      <m:t>2</m:t>
                                    </m:r>
                                  </m:sup>
                                </m:sSup>
                                <m:r>
                                  <a:rPr lang="ru-RU" sz="1600" i="1">
                                    <a:latin typeface="Cambria Math" panose="02040503050406030204" pitchFamily="18" charset="0"/>
                                    <a:ea typeface="Cambria Math" panose="02040503050406030204" pitchFamily="18" charset="0"/>
                                  </a:rPr>
                                  <m:t>−1</m:t>
                                </m:r>
                              </m:e>
                            </m:rad>
                            <m:r>
                              <a:rPr lang="ru-RU" sz="1600" i="1">
                                <a:latin typeface="Cambria Math" panose="02040503050406030204" pitchFamily="18" charset="0"/>
                                <a:ea typeface="Cambria Math" panose="02040503050406030204" pitchFamily="18" charset="0"/>
                              </a:rPr>
                              <m:t>≈</m:t>
                            </m:r>
                            <m:f>
                              <m:fPr>
                                <m:ctrlPr>
                                  <a:rPr lang="ru-RU" sz="1600" i="1">
                                    <a:latin typeface="Cambria Math" panose="02040503050406030204" pitchFamily="18" charset="0"/>
                                    <a:ea typeface="Cambria Math" panose="02040503050406030204" pitchFamily="18" charset="0"/>
                                  </a:rPr>
                                </m:ctrlPr>
                              </m:fPr>
                              <m:num>
                                <m:r>
                                  <a:rPr lang="ru-RU" sz="1600" i="1" smtClean="0">
                                    <a:solidFill>
                                      <a:srgbClr val="EC0B43"/>
                                    </a:solidFill>
                                    <a:latin typeface="Cambria Math" panose="02040503050406030204" pitchFamily="18" charset="0"/>
                                    <a:ea typeface="Cambria Math" panose="02040503050406030204" pitchFamily="18" charset="0"/>
                                  </a:rPr>
                                  <m:t>1</m:t>
                                </m:r>
                                <m:r>
                                  <a:rPr lang="ru-RU" sz="1600" b="0" i="1" smtClean="0">
                                    <a:solidFill>
                                      <a:srgbClr val="EC0B43"/>
                                    </a:solidFill>
                                    <a:latin typeface="Cambria Math" panose="02040503050406030204" pitchFamily="18" charset="0"/>
                                    <a:ea typeface="Cambria Math" panose="02040503050406030204" pitchFamily="18" charset="0"/>
                                  </a:rPr>
                                  <m:t>.92</m:t>
                                </m:r>
                                <m:r>
                                  <a:rPr lang="ru-RU" sz="1600" i="1">
                                    <a:latin typeface="Cambria Math" panose="02040503050406030204" pitchFamily="18" charset="0"/>
                                    <a:ea typeface="Cambria Math" panose="02040503050406030204" pitchFamily="18" charset="0"/>
                                  </a:rPr>
                                  <m:t>∙</m:t>
                                </m:r>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latin typeface="Cambria Math" panose="02040503050406030204" pitchFamily="18" charset="0"/>
                                    <a:ea typeface="Cambria Math" panose="02040503050406030204" pitchFamily="18" charset="0"/>
                                  </a:rPr>
                                  <m:t>π</m:t>
                                </m:r>
                              </m:den>
                            </m:f>
                            <m:r>
                              <a:rPr lang="ru-RU" sz="1600" i="1">
                                <a:latin typeface="Cambria Math" panose="02040503050406030204" pitchFamily="18" charset="0"/>
                                <a:ea typeface="Cambria Math" panose="02040503050406030204" pitchFamily="18" charset="0"/>
                              </a:rPr>
                              <m:t>≈0</m:t>
                            </m:r>
                            <m:r>
                              <m:rPr>
                                <m:nor/>
                              </m:rPr>
                              <a:rPr lang="ru-RU" sz="1600" b="0" i="0" smtClean="0">
                                <a:latin typeface="Cambria Math" panose="02040503050406030204" pitchFamily="18" charset="0"/>
                                <a:ea typeface="Cambria Math" panose="02040503050406030204" pitchFamily="18" charset="0"/>
                              </a:rPr>
                              <m:t>.61</m:t>
                            </m:r>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r>
                              <m:rPr>
                                <m:nor/>
                              </m:rPr>
                              <a:rPr lang="en-US" sz="1600" b="0" i="0" smtClean="0">
                                <a:solidFill>
                                  <a:schemeClr val="tx1">
                                    <a:lumMod val="95000"/>
                                    <a:lumOff val="5000"/>
                                  </a:schemeClr>
                                </a:solidFill>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for</m:t>
                            </m:r>
                            <m:r>
                              <m:rPr>
                                <m:nor/>
                              </m:rPr>
                              <a:rPr lang="ru-RU"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FBR</m:t>
                            </m:r>
                            <m:r>
                              <m:rPr>
                                <m:nor/>
                              </m:rPr>
                              <a:rPr lang="en-US" sz="160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or</m:t>
                            </m:r>
                            <m:r>
                              <m:rPr>
                                <m:nor/>
                              </m:rPr>
                              <a:rPr lang="en-US"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CTR</m:t>
                            </m:r>
                            <m:r>
                              <m:rPr>
                                <m:nor/>
                              </m:rPr>
                              <a:rPr lang="en-US" sz="160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schemes</m:t>
                            </m:r>
                          </m:e>
                        </m:eqArr>
                      </m:e>
                    </m:d>
                  </m:oMath>
                </a14:m>
                <a:r>
                  <a:rPr lang="ru-RU" sz="1600" dirty="0">
                    <a:effectLst/>
                    <a:latin typeface="Calibri" panose="020F0502020204030204" pitchFamily="34" charset="0"/>
                    <a:ea typeface="Times New Roman" panose="02020603050405020304" pitchFamily="18" charset="0"/>
                  </a:rPr>
                  <a:t>	</a:t>
                </a:r>
                <a:r>
                  <a:rPr lang="en-US" sz="1600" dirty="0">
                    <a:effectLst/>
                    <a:latin typeface="Calibri" panose="020F0502020204030204" pitchFamily="34" charset="0"/>
                    <a:ea typeface="Times New Roman" panose="02020603050405020304" pitchFamily="18" charset="0"/>
                  </a:rPr>
                  <a:t>(V)</a:t>
                </a:r>
                <a:endParaRPr lang="ru-RU" sz="1600" dirty="0">
                  <a:effectLst/>
                  <a:latin typeface="Calibri" panose="020F0502020204030204" pitchFamily="34" charset="0"/>
                  <a:ea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1251910-AE6C-4195-B7DE-206557642D37}"/>
                  </a:ext>
                </a:extLst>
              </p:cNvPr>
              <p:cNvSpPr txBox="1">
                <a:spLocks noRot="1" noChangeAspect="1" noMove="1" noResize="1" noEditPoints="1" noAdjustHandles="1" noChangeArrowheads="1" noChangeShapeType="1" noTextEdit="1"/>
              </p:cNvSpPr>
              <p:nvPr/>
            </p:nvSpPr>
            <p:spPr>
              <a:xfrm>
                <a:off x="0" y="613239"/>
                <a:ext cx="9144000" cy="4563878"/>
              </a:xfrm>
              <a:prstGeom prst="rect">
                <a:avLst/>
              </a:prstGeom>
              <a:blipFill>
                <a:blip r:embed="rId3"/>
                <a:stretch>
                  <a:fillRect r="-267"/>
                </a:stretch>
              </a:blipFill>
            </p:spPr>
            <p:txBody>
              <a:bodyPr/>
              <a:lstStyle/>
              <a:p>
                <a:r>
                  <a:rPr lang="ru-RU">
                    <a:noFill/>
                  </a:rPr>
                  <a:t> </a:t>
                </a:r>
              </a:p>
            </p:txBody>
          </p:sp>
        </mc:Fallback>
      </mc:AlternateContent>
    </p:spTree>
    <p:extLst>
      <p:ext uri="{BB962C8B-B14F-4D97-AF65-F5344CB8AC3E}">
        <p14:creationId xmlns:p14="http://schemas.microsoft.com/office/powerpoint/2010/main" val="1554121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lstStyle/>
          <a:p>
            <a:pPr>
              <a:defRPr/>
            </a:pPr>
            <a:r>
              <a:rPr lang="en-US" sz="2100" dirty="0"/>
              <a:t>Full-Wave rectifiers (with C-filter)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8E3032-D3EF-4ED3-95FB-F025D769BE34}"/>
                  </a:ext>
                </a:extLst>
              </p:cNvPr>
              <p:cNvSpPr txBox="1"/>
              <p:nvPr/>
            </p:nvSpPr>
            <p:spPr>
              <a:xfrm>
                <a:off x="-1" y="871576"/>
                <a:ext cx="9144001" cy="4104778"/>
              </a:xfrm>
              <a:prstGeom prst="rect">
                <a:avLst/>
              </a:prstGeom>
              <a:solidFill>
                <a:schemeClr val="bg1"/>
              </a:solidFill>
            </p:spPr>
            <p:txBody>
              <a:bodyPr wrap="square">
                <a:spAutoFit/>
              </a:bodyPr>
              <a:lstStyle/>
              <a:p>
                <a:pPr marL="523875" lvl="2" indent="-342900" algn="just">
                  <a:spcAft>
                    <a:spcPts val="600"/>
                  </a:spcAft>
                  <a:buFont typeface="Arial" panose="020B0604020202020204" pitchFamily="34" charset="0"/>
                  <a:buChar char="•"/>
                </a:pPr>
                <a:r>
                  <a:rPr lang="en-US" sz="1400" b="1" dirty="0">
                    <a:effectLst/>
                    <a:latin typeface="Calibri" panose="020F0502020204030204" pitchFamily="34" charset="0"/>
                    <a:ea typeface="Times New Roman" panose="02020603050405020304" pitchFamily="18" charset="0"/>
                    <a:cs typeface="Calibri" panose="020F0502020204030204" pitchFamily="34" charset="0"/>
                  </a:rPr>
                  <a:t>Source output resistance (overcurrent protection)</a:t>
                </a:r>
                <a:r>
                  <a:rPr lang="ru-RU" sz="1400" b="1" dirty="0">
                    <a:effectLst/>
                    <a:latin typeface="Calibri" panose="020F0502020204030204" pitchFamily="34" charset="0"/>
                    <a:ea typeface="Times New Roman" panose="02020603050405020304" pitchFamily="18" charset="0"/>
                    <a:cs typeface="Calibri" panose="020F0502020204030204" pitchFamily="34" charset="0"/>
                  </a:rPr>
                  <a:t>:</a:t>
                </a:r>
                <a:r>
                  <a:rPr lang="ru-RU" sz="1400"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𝑟</m:t>
                        </m:r>
                      </m:e>
                      <m:sub>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𝑜𝑛</m:t>
                        </m:r>
                      </m:sub>
                    </m:sSub>
                    <m:r>
                      <a:rPr lang="ru-RU" sz="1400">
                        <a:effectLst/>
                        <a:latin typeface="Cambria Math" panose="02040503050406030204" pitchFamily="18" charset="0"/>
                        <a:ea typeface="Times New Roman" panose="02020603050405020304" pitchFamily="18" charset="0"/>
                      </a:rPr>
                      <m:t>=  </m:t>
                    </m:r>
                    <m:f>
                      <m:fPr>
                        <m:ctrlPr>
                          <a:rPr lang="ru-RU" sz="1400" i="1">
                            <a:effectLst/>
                            <a:latin typeface="Cambria Math" panose="02040503050406030204" pitchFamily="18" charset="0"/>
                            <a:ea typeface="Times New Roman" panose="02020603050405020304" pitchFamily="18" charset="0"/>
                          </a:rPr>
                        </m:ctrlPr>
                      </m:fPr>
                      <m:num>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num>
                      <m:den>
                        <m:sSub>
                          <m:sSubPr>
                            <m:ctrlPr>
                              <a:rPr lang="ru-RU" sz="1400" i="1">
                                <a:effectLst/>
                                <a:latin typeface="Cambria Math" panose="02040503050406030204" pitchFamily="18" charset="0"/>
                                <a:ea typeface="Times New Roman" panose="02020603050405020304" pitchFamily="18" charset="0"/>
                              </a:rPr>
                            </m:ctrlPr>
                          </m:sSubPr>
                          <m:e>
                            <m:r>
                              <a:rPr lang="ru-RU" sz="1400" i="1">
                                <a:effectLst/>
                                <a:latin typeface="Cambria Math" panose="02040503050406030204" pitchFamily="18" charset="0"/>
                                <a:ea typeface="Times New Roman" panose="02020603050405020304" pitchFamily="18" charset="0"/>
                              </a:rPr>
                              <m:t>𝐼</m:t>
                            </m:r>
                          </m:e>
                          <m:sub>
                            <m:r>
                              <a:rPr lang="en-US" sz="1400" i="1">
                                <a:effectLst/>
                                <a:latin typeface="Cambria Math" panose="02040503050406030204" pitchFamily="18" charset="0"/>
                                <a:ea typeface="Times New Roman" panose="02020603050405020304" pitchFamily="18" charset="0"/>
                              </a:rPr>
                              <m:t>𝐹𝑆𝑀</m:t>
                            </m:r>
                          </m:sub>
                        </m:sSub>
                      </m:den>
                    </m:f>
                  </m:oMath>
                </a14:m>
                <a:r>
                  <a:rPr lang="en-US" sz="1400" dirty="0">
                    <a:effectLst/>
                    <a:latin typeface="Calibri" panose="020F0502020204030204" pitchFamily="34" charset="0"/>
                    <a:ea typeface="Times New Roman" panose="02020603050405020304" pitchFamily="18" charset="0"/>
                  </a:rPr>
                  <a:t>	</a:t>
                </a:r>
                <a:r>
                  <a:rPr lang="ru-RU" sz="1400" dirty="0">
                    <a:effectLst/>
                    <a:latin typeface="Calibri" panose="020F0502020204030204" pitchFamily="34" charset="0"/>
                    <a:ea typeface="Times New Roman" panose="02020603050405020304" pitchFamily="18" charset="0"/>
                  </a:rPr>
                  <a:t>	</a:t>
                </a:r>
                <a:r>
                  <a:rPr lang="en-US" sz="1400" dirty="0">
                    <a:effectLst/>
                    <a:latin typeface="Calibri" panose="020F0502020204030204" pitchFamily="34" charset="0"/>
                    <a:ea typeface="Times New Roman" panose="02020603050405020304" pitchFamily="18" charset="0"/>
                  </a:rPr>
                  <a:t>						</a:t>
                </a:r>
                <a:r>
                  <a:rPr lang="ru-RU" sz="1400" dirty="0">
                    <a:effectLst/>
                    <a:latin typeface="Calibri" panose="020F0502020204030204" pitchFamily="34" charset="0"/>
                    <a:ea typeface="Times New Roman" panose="02020603050405020304" pitchFamily="18" charset="0"/>
                  </a:rPr>
                  <a:t>(Ω)</a:t>
                </a:r>
              </a:p>
              <a:p>
                <a:pPr marL="466725" lvl="2" indent="-285750" algn="just">
                  <a:spcAft>
                    <a:spcPts val="600"/>
                  </a:spcAft>
                  <a:buFont typeface="Arial" panose="020B0604020202020204" pitchFamily="34" charset="0"/>
                  <a:buChar char="•"/>
                </a:pPr>
                <a:r>
                  <a:rPr lang="en-US" sz="1400" b="1" dirty="0">
                    <a:effectLst/>
                    <a:latin typeface="Calibri" panose="020F0502020204030204" pitchFamily="34" charset="0"/>
                    <a:ea typeface="Times New Roman" panose="02020603050405020304" pitchFamily="18" charset="0"/>
                    <a:cs typeface="Calibri" panose="020F0502020204030204" pitchFamily="34" charset="0"/>
                  </a:rPr>
                  <a:t>Input rectifier resistance</a:t>
                </a:r>
                <a:r>
                  <a:rPr lang="ru-RU" sz="1400" b="1" dirty="0">
                    <a:effectLst/>
                    <a:latin typeface="Calibri" panose="020F0502020204030204" pitchFamily="34" charset="0"/>
                    <a:ea typeface="Times New Roman" panose="02020603050405020304" pitchFamily="18" charset="0"/>
                    <a:cs typeface="Calibri" panose="020F0502020204030204" pitchFamily="34" charset="0"/>
                  </a:rPr>
                  <a:t>:</a:t>
                </a:r>
                <a:r>
                  <a:rPr lang="ru-RU" sz="1400"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400" i="1">
                            <a:effectLst/>
                            <a:latin typeface="Cambria Math" panose="02040503050406030204" pitchFamily="18" charset="0"/>
                            <a:ea typeface="Times New Roman" panose="02020603050405020304" pitchFamily="18" charset="0"/>
                          </a:rPr>
                        </m:ctrlPr>
                      </m:sSubPr>
                      <m:e>
                        <m:r>
                          <a:rPr lang="ru-RU" sz="1400" i="1">
                            <a:effectLst/>
                            <a:latin typeface="Cambria Math" panose="02040503050406030204" pitchFamily="18" charset="0"/>
                            <a:ea typeface="Times New Roman" panose="02020603050405020304" pitchFamily="18" charset="0"/>
                          </a:rPr>
                          <m:t>𝑟</m:t>
                        </m:r>
                      </m:e>
                      <m:sub>
                        <m:r>
                          <a:rPr lang="ru-RU" sz="1400" i="1">
                            <a:effectLst/>
                            <a:latin typeface="Cambria Math" panose="02040503050406030204" pitchFamily="18" charset="0"/>
                            <a:ea typeface="Times New Roman" panose="02020603050405020304" pitchFamily="18" charset="0"/>
                          </a:rPr>
                          <m:t>𝐼𝑁</m:t>
                        </m:r>
                      </m:sub>
                    </m:sSub>
                    <m:r>
                      <a:rPr lang="ru-RU" sz="1400">
                        <a:effectLst/>
                        <a:latin typeface="Cambria Math" panose="02040503050406030204" pitchFamily="18" charset="0"/>
                        <a:ea typeface="Times New Roman" panose="02020603050405020304" pitchFamily="18" charset="0"/>
                      </a:rPr>
                      <m:t>=</m:t>
                    </m:r>
                    <m:d>
                      <m:dPr>
                        <m:begChr m:val="{"/>
                        <m:endChr m:val=""/>
                        <m:ctrlPr>
                          <a:rPr lang="ru-RU" sz="1400" i="1">
                            <a:effectLst/>
                            <a:latin typeface="Cambria Math" panose="02040503050406030204" pitchFamily="18" charset="0"/>
                            <a:ea typeface="Cambria Math" panose="02040503050406030204" pitchFamily="18" charset="0"/>
                          </a:rPr>
                        </m:ctrlPr>
                      </m:dPr>
                      <m:e>
                        <m:eqArr>
                          <m:eqArrPr>
                            <m:ctrlPr>
                              <a:rPr lang="ru-RU" sz="1400" i="1">
                                <a:effectLst/>
                                <a:latin typeface="Cambria Math" panose="02040503050406030204" pitchFamily="18" charset="0"/>
                                <a:ea typeface="Cambria Math" panose="02040503050406030204" pitchFamily="18" charset="0"/>
                              </a:rPr>
                            </m:ctrlPr>
                          </m:eqArrPr>
                          <m:e>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𝑣𝑑</m:t>
                                </m:r>
                              </m:sub>
                            </m:sSub>
                            <m:r>
                              <a:rPr lang="ru-RU" sz="1400">
                                <a:effectLst/>
                                <a:latin typeface="Cambria Math" panose="02040503050406030204" pitchFamily="18" charset="0"/>
                                <a:ea typeface="Cambria Math" panose="02040503050406030204" pitchFamily="18" charset="0"/>
                              </a:rPr>
                              <m:t>+</m:t>
                            </m:r>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𝑟</m:t>
                                </m:r>
                              </m:e>
                              <m:sub>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sub>
                            </m:sSub>
                            <m:r>
                              <a:rPr lang="ru-RU" sz="1400" i="1">
                                <a:effectLst/>
                                <a:latin typeface="Cambria Math" panose="02040503050406030204" pitchFamily="18" charset="0"/>
                                <a:ea typeface="Cambria Math" panose="02040503050406030204" pitchFamily="18" charset="0"/>
                              </a:rPr>
                              <m:t>,</m:t>
                            </m:r>
                            <m:r>
                              <a:rPr lang="en-US" sz="1400" b="0" i="1" smtClean="0">
                                <a:effectLst/>
                                <a:latin typeface="Cambria Math" panose="02040503050406030204" pitchFamily="18" charset="0"/>
                                <a:ea typeface="Cambria Math" panose="02040503050406030204" pitchFamily="18" charset="0"/>
                              </a:rPr>
                              <m:t>            </m:t>
                            </m:r>
                            <m:r>
                              <a:rPr lang="ru-RU" sz="1400" b="0" i="1" smtClean="0">
                                <a:effectLst/>
                                <a:latin typeface="Cambria Math" panose="02040503050406030204" pitchFamily="18" charset="0"/>
                                <a:ea typeface="Cambria Math" panose="02040503050406030204" pitchFamily="18" charset="0"/>
                              </a:rPr>
                              <m:t>  </m:t>
                            </m:r>
                            <m:r>
                              <m:rPr>
                                <m:nor/>
                              </m:rPr>
                              <a:rPr lang="en-US" sz="1400" b="0" i="0" smtClean="0">
                                <a:effectLst/>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for</m:t>
                            </m:r>
                            <m:r>
                              <m:rPr>
                                <m:nor/>
                              </m:rPr>
                              <a:rPr lang="en-US" sz="1400" i="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HWR</m:t>
                            </m:r>
                            <m:r>
                              <m:rPr>
                                <m:nor/>
                              </m:rPr>
                              <a:rPr lang="en-US" sz="1400" b="0" i="1" smtClean="0">
                                <a:latin typeface="Cambria Math" panose="02040503050406030204" pitchFamily="18" charset="0"/>
                                <a:ea typeface="Cambria Math" panose="02040503050406030204" pitchFamily="18" charset="0"/>
                              </a:rPr>
                              <m:t> </m:t>
                            </m:r>
                            <m:r>
                              <m:rPr>
                                <m:nor/>
                              </m:rPr>
                              <a:rPr lang="en-US" sz="1400" b="0" i="1" smtClean="0">
                                <a:latin typeface="Cambria Math" panose="02040503050406030204" pitchFamily="18" charset="0"/>
                                <a:ea typeface="Cambria Math" panose="02040503050406030204" pitchFamily="18" charset="0"/>
                              </a:rPr>
                              <m:t>or</m:t>
                            </m:r>
                            <m:r>
                              <m:rPr>
                                <m:nor/>
                              </m:rPr>
                              <a:rPr lang="en-US" sz="1400" b="0" i="1" smtClean="0">
                                <a:latin typeface="Cambria Math" panose="02040503050406030204" pitchFamily="18" charset="0"/>
                                <a:ea typeface="Cambria Math" panose="02040503050406030204" pitchFamily="18" charset="0"/>
                              </a:rPr>
                              <m:t> </m:t>
                            </m:r>
                            <m:r>
                              <m:rPr>
                                <m:nor/>
                              </m:rPr>
                              <a:rPr lang="en-US" sz="1400" b="1" smtClean="0">
                                <a:latin typeface="Cambria Math" panose="02040503050406030204" pitchFamily="18" charset="0"/>
                                <a:ea typeface="Cambria Math" panose="02040503050406030204" pitchFamily="18" charset="0"/>
                              </a:rPr>
                              <m:t>CTR</m:t>
                            </m:r>
                            <m:r>
                              <m:rPr>
                                <m:nor/>
                              </m:rP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schemes</m:t>
                            </m:r>
                          </m:e>
                          <m:e>
                            <m:r>
                              <a:rPr lang="ru-RU" sz="1400" i="1" smtClean="0">
                                <a:solidFill>
                                  <a:srgbClr val="FF0000"/>
                                </a:solidFill>
                                <a:effectLst/>
                                <a:latin typeface="Cambria Math" panose="02040503050406030204" pitchFamily="18" charset="0"/>
                                <a:ea typeface="Cambria Math" panose="02040503050406030204" pitchFamily="18" charset="0"/>
                              </a:rPr>
                              <m:t>2</m:t>
                            </m:r>
                            <m:r>
                              <a:rPr lang="ru-RU" sz="1400">
                                <a:effectLst/>
                                <a:latin typeface="Cambria Math" panose="02040503050406030204" pitchFamily="18" charset="0"/>
                                <a:ea typeface="Cambria Math" panose="02040503050406030204" pitchFamily="18" charset="0"/>
                              </a:rPr>
                              <m:t>∙</m:t>
                            </m:r>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𝑣𝑑</m:t>
                                </m:r>
                              </m:sub>
                            </m:sSub>
                            <m:r>
                              <a:rPr lang="ru-RU" sz="1400">
                                <a:effectLst/>
                                <a:latin typeface="Cambria Math" panose="02040503050406030204" pitchFamily="18" charset="0"/>
                                <a:ea typeface="Cambria Math" panose="02040503050406030204" pitchFamily="18" charset="0"/>
                              </a:rPr>
                              <m:t>+</m:t>
                            </m:r>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𝑟</m:t>
                                </m:r>
                              </m:e>
                              <m:sub>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sub>
                            </m:sSub>
                            <m:r>
                              <a:rPr lang="ru-RU" sz="1400" i="1">
                                <a:effectLst/>
                                <a:latin typeface="Cambria Math" panose="02040503050406030204" pitchFamily="18" charset="0"/>
                                <a:ea typeface="Cambria Math" panose="02040503050406030204" pitchFamily="18" charset="0"/>
                              </a:rPr>
                              <m:t>,</m:t>
                            </m:r>
                            <m:r>
                              <m:rPr>
                                <m:nor/>
                              </m:rPr>
                              <a:rPr lang="en-US" sz="1400" b="1" i="0" smtClean="0">
                                <a:effectLst/>
                                <a:latin typeface="Cambria Math" panose="02040503050406030204" pitchFamily="18" charset="0"/>
                                <a:ea typeface="Cambria Math" panose="02040503050406030204" pitchFamily="18" charset="0"/>
                              </a:rPr>
                              <m:t>   </m:t>
                            </m:r>
                            <m:r>
                              <m:rPr>
                                <m:nor/>
                              </m:rPr>
                              <a:rPr lang="ru-RU" sz="1400" b="1" i="0" smtClean="0">
                                <a:effectLst/>
                                <a:latin typeface="Cambria Math" panose="02040503050406030204" pitchFamily="18" charset="0"/>
                                <a:ea typeface="Cambria Math" panose="02040503050406030204" pitchFamily="18" charset="0"/>
                              </a:rPr>
                              <m:t>    </m:t>
                            </m:r>
                            <m:r>
                              <m:rPr>
                                <m:nor/>
                              </m:rPr>
                              <a:rPr lang="en-US" sz="1400" b="1" i="0" smtClean="0">
                                <a:effectLst/>
                                <a:latin typeface="Cambria Math" panose="02040503050406030204" pitchFamily="18" charset="0"/>
                                <a:ea typeface="Cambria Math" panose="02040503050406030204" pitchFamily="18" charset="0"/>
                              </a:rPr>
                              <m:t>                                                       </m:t>
                            </m:r>
                            <m:r>
                              <m:rPr>
                                <m:nor/>
                              </m:rPr>
                              <a:rPr lang="ru-RU" sz="1400" b="1" i="0" smtClean="0">
                                <a:effectLst/>
                                <a:latin typeface="Cambria Math" panose="02040503050406030204" pitchFamily="18" charset="0"/>
                                <a:ea typeface="Cambria Math" panose="02040503050406030204" pitchFamily="18" charset="0"/>
                              </a:rPr>
                              <m:t>  </m:t>
                            </m:r>
                            <m:r>
                              <m:rPr>
                                <m:nor/>
                              </m:rPr>
                              <a:rPr lang="en-US" sz="1400" b="1" i="0" smtClean="0">
                                <a:effectLst/>
                                <a:latin typeface="Cambria Math" panose="02040503050406030204" pitchFamily="18" charset="0"/>
                                <a:ea typeface="Cambria Math" panose="02040503050406030204" pitchFamily="18" charset="0"/>
                              </a:rPr>
                              <m:t>    </m:t>
                            </m:r>
                            <m:r>
                              <m:rPr>
                                <m:nor/>
                              </m:rPr>
                              <a:rPr lang="en-US" sz="1400" b="1" i="0" smtClean="0">
                                <a:effectLst/>
                                <a:latin typeface="Cambria Math" panose="02040503050406030204" pitchFamily="18" charset="0"/>
                                <a:ea typeface="Cambria Math" panose="02040503050406030204" pitchFamily="18" charset="0"/>
                              </a:rPr>
                              <m:t>for</m:t>
                            </m:r>
                            <m:r>
                              <m:rPr>
                                <m:nor/>
                              </m:rPr>
                              <a:rPr lang="ru-RU" sz="1400" b="1" i="0" smtClean="0">
                                <a:effectLst/>
                                <a:latin typeface="Cambria Math" panose="02040503050406030204" pitchFamily="18" charset="0"/>
                                <a:ea typeface="Cambria Math" panose="02040503050406030204" pitchFamily="18" charset="0"/>
                              </a:rPr>
                              <m:t>   </m:t>
                            </m:r>
                            <m:r>
                              <m:rPr>
                                <m:nor/>
                              </m:rPr>
                              <a:rPr lang="en-US" sz="1400" b="1" i="0" smtClean="0">
                                <a:effectLst/>
                                <a:latin typeface="Cambria Math" panose="02040503050406030204" pitchFamily="18" charset="0"/>
                                <a:ea typeface="Cambria Math" panose="02040503050406030204" pitchFamily="18" charset="0"/>
                              </a:rPr>
                              <m:t> </m:t>
                            </m:r>
                            <m:r>
                              <m:rPr>
                                <m:nor/>
                              </m:rPr>
                              <a:rPr lang="en-US" sz="1400" b="1" i="0" smtClean="0">
                                <a:effectLst/>
                                <a:latin typeface="Cambria Math" panose="02040503050406030204" pitchFamily="18" charset="0"/>
                                <a:ea typeface="Cambria Math" panose="02040503050406030204" pitchFamily="18" charset="0"/>
                              </a:rPr>
                              <m:t>FBR</m:t>
                            </m:r>
                            <m:r>
                              <m:rPr>
                                <m:nor/>
                              </m:rP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schemes</m:t>
                            </m:r>
                          </m:e>
                        </m:eqArr>
                      </m:e>
                    </m:d>
                    <m:r>
                      <a:rPr lang="ru-RU" sz="1400">
                        <a:effectLst/>
                        <a:latin typeface="Cambria Math" panose="02040503050406030204" pitchFamily="18" charset="0"/>
                        <a:ea typeface="Times New Roman" panose="02020603050405020304" pitchFamily="18" charset="0"/>
                      </a:rPr>
                      <m:t>  </m:t>
                    </m:r>
                  </m:oMath>
                </a14:m>
                <a:r>
                  <a:rPr lang="ru-RU" sz="1400" dirty="0">
                    <a:effectLst/>
                    <a:latin typeface="Calibri" panose="020F0502020204030204" pitchFamily="34" charset="0"/>
                    <a:ea typeface="Times New Roman" panose="02020603050405020304" pitchFamily="18" charset="0"/>
                  </a:rPr>
                  <a:t>	(Ω)</a:t>
                </a:r>
              </a:p>
              <a:p>
                <a:pPr marL="466725" lvl="2" indent="-285750">
                  <a:spcAft>
                    <a:spcPts val="600"/>
                  </a:spcAft>
                  <a:buFont typeface="Arial" panose="020B0604020202020204" pitchFamily="34" charset="0"/>
                  <a:buChar char="•"/>
                </a:pPr>
                <a:r>
                  <a:rPr lang="en-US" sz="1400" b="1" dirty="0">
                    <a:effectLst/>
                    <a:latin typeface="Calibri" panose="020F0502020204030204" pitchFamily="34" charset="0"/>
                    <a:ea typeface="Times New Roman" panose="02020603050405020304" pitchFamily="18" charset="0"/>
                    <a:cs typeface="Calibri" panose="020F0502020204030204" pitchFamily="34" charset="0"/>
                  </a:rPr>
                  <a:t>Diode opening state angle</a:t>
                </a:r>
                <a:r>
                  <a:rPr lang="ru-RU" sz="1400" b="1" dirty="0">
                    <a:effectLst/>
                    <a:latin typeface="Calibri" panose="020F0502020204030204" pitchFamily="34" charset="0"/>
                    <a:ea typeface="Times New Roman" panose="02020603050405020304" pitchFamily="18" charset="0"/>
                    <a:cs typeface="Calibri" panose="020F0502020204030204" pitchFamily="34" charset="0"/>
                  </a:rPr>
                  <a:t>:</a:t>
                </a:r>
                <a:r>
                  <a:rPr lang="en-US" sz="14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ru-RU" sz="1400" i="1" smtClean="0">
                        <a:effectLst/>
                        <a:latin typeface="Cambria Math" panose="02040503050406030204" pitchFamily="18" charset="0"/>
                        <a:ea typeface="Cambria Math" panose="02040503050406030204" pitchFamily="18" charset="0"/>
                      </a:rPr>
                      <m:t>𝜃</m:t>
                    </m:r>
                    <m:r>
                      <a:rPr lang="en-US" sz="1400" smtClean="0">
                        <a:effectLst/>
                        <a:latin typeface="Cambria Math" panose="02040503050406030204" pitchFamily="18" charset="0"/>
                        <a:ea typeface="Times New Roman" panose="02020603050405020304" pitchFamily="18" charset="0"/>
                      </a:rPr>
                      <m:t>=</m:t>
                    </m:r>
                    <m:r>
                      <a:rPr lang="en-US" sz="1400">
                        <a:effectLst/>
                        <a:latin typeface="Cambria Math" panose="02040503050406030204" pitchFamily="18" charset="0"/>
                        <a:ea typeface="Times New Roman" panose="02020603050405020304" pitchFamily="18" charset="0"/>
                      </a:rPr>
                      <m:t> </m:t>
                    </m:r>
                    <m:d>
                      <m:dPr>
                        <m:begChr m:val="{"/>
                        <m:endChr m:val=""/>
                        <m:ctrlPr>
                          <a:rPr lang="ru-RU" sz="1400" i="1">
                            <a:effectLst/>
                            <a:latin typeface="Cambria Math" panose="02040503050406030204" pitchFamily="18" charset="0"/>
                            <a:ea typeface="Cambria Math" panose="02040503050406030204" pitchFamily="18" charset="0"/>
                          </a:rPr>
                        </m:ctrlPr>
                      </m:dPr>
                      <m:e>
                        <m:eqArr>
                          <m:eqArrPr>
                            <m:ctrlPr>
                              <a:rPr lang="ru-RU" sz="1400" i="1">
                                <a:effectLst/>
                                <a:latin typeface="Cambria Math" panose="02040503050406030204" pitchFamily="18" charset="0"/>
                                <a:ea typeface="Cambria Math" panose="02040503050406030204" pitchFamily="18" charset="0"/>
                              </a:rPr>
                            </m:ctrlPr>
                          </m:eqArrPr>
                          <m:e>
                            <m:r>
                              <a:rPr lang="en-US" sz="1400" i="1">
                                <a:effectLst/>
                                <a:latin typeface="Cambria Math" panose="02040503050406030204" pitchFamily="18" charset="0"/>
                                <a:ea typeface="Cambria Math" panose="02040503050406030204" pitchFamily="18" charset="0"/>
                              </a:rPr>
                              <m:t>2</m:t>
                            </m:r>
                            <m:r>
                              <a:rPr lang="en-US" sz="1400">
                                <a:effectLst/>
                                <a:latin typeface="Cambria Math" panose="02040503050406030204" pitchFamily="18" charset="0"/>
                                <a:ea typeface="Cambria Math" panose="02040503050406030204" pitchFamily="18" charset="0"/>
                              </a:rPr>
                              <m:t>∙</m:t>
                            </m:r>
                            <m:rad>
                              <m:radPr>
                                <m:ctrlPr>
                                  <a:rPr lang="ru-RU" sz="1400" i="1">
                                    <a:effectLst/>
                                    <a:latin typeface="Cambria Math" panose="02040503050406030204" pitchFamily="18" charset="0"/>
                                    <a:ea typeface="Cambria Math" panose="02040503050406030204" pitchFamily="18" charset="0"/>
                                  </a:rPr>
                                </m:ctrlPr>
                              </m:radPr>
                              <m:deg>
                                <m:r>
                                  <a:rPr lang="en-US" sz="1400" i="1">
                                    <a:effectLst/>
                                    <a:latin typeface="Cambria Math" panose="02040503050406030204" pitchFamily="18" charset="0"/>
                                    <a:ea typeface="Cambria Math" panose="02040503050406030204" pitchFamily="18" charset="0"/>
                                  </a:rPr>
                                  <m:t>3</m:t>
                                </m:r>
                              </m:deg>
                              <m:e>
                                <m:r>
                                  <a:rPr lang="en-US" sz="1400" i="1">
                                    <a:effectLst/>
                                    <a:latin typeface="Cambria Math" panose="02040503050406030204" pitchFamily="18" charset="0"/>
                                    <a:ea typeface="Cambria Math" panose="02040503050406030204" pitchFamily="18" charset="0"/>
                                  </a:rPr>
                                  <m:t>3</m:t>
                                </m:r>
                                <m:r>
                                  <a:rPr lang="en-US" sz="1400">
                                    <a:effectLst/>
                                    <a:latin typeface="Cambria Math" panose="02040503050406030204" pitchFamily="18" charset="0"/>
                                    <a:ea typeface="Cambria Math" panose="02040503050406030204" pitchFamily="18" charset="0"/>
                                  </a:rPr>
                                  <m:t>∙</m:t>
                                </m:r>
                                <m:r>
                                  <a:rPr lang="ru-RU" sz="1400" i="1">
                                    <a:effectLst/>
                                    <a:latin typeface="Cambria Math" panose="02040503050406030204" pitchFamily="18" charset="0"/>
                                    <a:ea typeface="Cambria Math" panose="02040503050406030204" pitchFamily="18" charset="0"/>
                                  </a:rPr>
                                  <m:t>𝜋</m:t>
                                </m:r>
                                <m:r>
                                  <a:rPr lang="en-US" sz="1400">
                                    <a:effectLst/>
                                    <a:latin typeface="Cambria Math" panose="02040503050406030204" pitchFamily="18" charset="0"/>
                                    <a:ea typeface="Cambria Math" panose="02040503050406030204" pitchFamily="18" charset="0"/>
                                  </a:rPr>
                                  <m:t>∙</m:t>
                                </m:r>
                                <m:f>
                                  <m:fPr>
                                    <m:ctrlPr>
                                      <a:rPr lang="ru-RU" sz="1400" i="1">
                                        <a:effectLst/>
                                        <a:latin typeface="Cambria Math" panose="02040503050406030204" pitchFamily="18" charset="0"/>
                                        <a:ea typeface="Cambria Math" panose="02040503050406030204" pitchFamily="18" charset="0"/>
                                      </a:rPr>
                                    </m:ctrlPr>
                                  </m:fPr>
                                  <m:num>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𝐼𝑁</m:t>
                                        </m:r>
                                      </m:sub>
                                    </m:sSub>
                                  </m:num>
                                  <m:den>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𝑅</m:t>
                                        </m:r>
                                      </m:e>
                                      <m:sub>
                                        <m:r>
                                          <a:rPr lang="ru-RU" sz="1400" i="1">
                                            <a:effectLst/>
                                            <a:latin typeface="Cambria Math" panose="02040503050406030204" pitchFamily="18" charset="0"/>
                                            <a:ea typeface="Cambria Math" panose="02040503050406030204" pitchFamily="18" charset="0"/>
                                          </a:rPr>
                                          <m:t>𝐿</m:t>
                                        </m:r>
                                      </m:sub>
                                    </m:sSub>
                                  </m:den>
                                </m:f>
                              </m:e>
                            </m:rad>
                            <m:r>
                              <a:rPr lang="en-US" sz="1400" i="1">
                                <a:effectLst/>
                                <a:latin typeface="Cambria Math" panose="02040503050406030204" pitchFamily="18" charset="0"/>
                                <a:ea typeface="Cambria Math" panose="02040503050406030204" pitchFamily="18" charset="0"/>
                              </a:rPr>
                              <m:t>,</m:t>
                            </m:r>
                            <m:r>
                              <m:rPr>
                                <m:nor/>
                              </m:rPr>
                              <a:rPr lang="en-US" sz="1400" b="0" i="0" smtClean="0">
                                <a:effectLst/>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for</m:t>
                            </m:r>
                            <m:r>
                              <m:rPr>
                                <m:nor/>
                              </m:rPr>
                              <a:rPr lang="en-US" sz="1400" i="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HWR</m:t>
                            </m:r>
                            <m:r>
                              <m:rPr>
                                <m:nor/>
                              </m:rP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schemes</m:t>
                            </m:r>
                          </m:e>
                          <m:e>
                            <m:r>
                              <a:rPr lang="en-US" sz="1400" i="1">
                                <a:effectLst/>
                                <a:latin typeface="Cambria Math" panose="02040503050406030204" pitchFamily="18" charset="0"/>
                                <a:ea typeface="Cambria Math" panose="02040503050406030204" pitchFamily="18" charset="0"/>
                              </a:rPr>
                              <m:t>2</m:t>
                            </m:r>
                            <m:r>
                              <a:rPr lang="en-US" sz="1400">
                                <a:effectLst/>
                                <a:latin typeface="Cambria Math" panose="02040503050406030204" pitchFamily="18" charset="0"/>
                                <a:ea typeface="Cambria Math" panose="02040503050406030204" pitchFamily="18" charset="0"/>
                              </a:rPr>
                              <m:t>∙</m:t>
                            </m:r>
                            <m:rad>
                              <m:radPr>
                                <m:ctrlPr>
                                  <a:rPr lang="ru-RU" sz="1400" i="1">
                                    <a:effectLst/>
                                    <a:latin typeface="Cambria Math" panose="02040503050406030204" pitchFamily="18" charset="0"/>
                                    <a:ea typeface="Cambria Math" panose="02040503050406030204" pitchFamily="18" charset="0"/>
                                  </a:rPr>
                                </m:ctrlPr>
                              </m:radPr>
                              <m:deg>
                                <m:r>
                                  <a:rPr lang="en-US" sz="1400" i="1">
                                    <a:effectLst/>
                                    <a:latin typeface="Cambria Math" panose="02040503050406030204" pitchFamily="18" charset="0"/>
                                    <a:ea typeface="Cambria Math" panose="02040503050406030204" pitchFamily="18" charset="0"/>
                                  </a:rPr>
                                  <m:t>3</m:t>
                                </m:r>
                              </m:deg>
                              <m:e>
                                <m:f>
                                  <m:fPr>
                                    <m:ctrlPr>
                                      <a:rPr lang="ru-RU" sz="1400" i="1">
                                        <a:effectLst/>
                                        <a:latin typeface="Cambria Math" panose="02040503050406030204" pitchFamily="18" charset="0"/>
                                        <a:ea typeface="Cambria Math" panose="02040503050406030204" pitchFamily="18" charset="0"/>
                                      </a:rPr>
                                    </m:ctrlPr>
                                  </m:fPr>
                                  <m:num>
                                    <m:r>
                                      <a:rPr lang="en-US" sz="1400" i="1">
                                        <a:effectLst/>
                                        <a:latin typeface="Cambria Math" panose="02040503050406030204" pitchFamily="18" charset="0"/>
                                        <a:ea typeface="Cambria Math" panose="02040503050406030204" pitchFamily="18" charset="0"/>
                                      </a:rPr>
                                      <m:t>3</m:t>
                                    </m:r>
                                  </m:num>
                                  <m:den>
                                    <m:r>
                                      <a:rPr lang="en-US" sz="1400" i="1" smtClean="0">
                                        <a:solidFill>
                                          <a:srgbClr val="FF0000"/>
                                        </a:solidFill>
                                        <a:effectLst/>
                                        <a:latin typeface="Cambria Math" panose="02040503050406030204" pitchFamily="18" charset="0"/>
                                        <a:ea typeface="Cambria Math" panose="02040503050406030204" pitchFamily="18" charset="0"/>
                                      </a:rPr>
                                      <m:t>2</m:t>
                                    </m:r>
                                  </m:den>
                                </m:f>
                                <m:r>
                                  <a:rPr lang="en-US" sz="1400">
                                    <a:effectLst/>
                                    <a:latin typeface="Cambria Math" panose="02040503050406030204" pitchFamily="18" charset="0"/>
                                    <a:ea typeface="Cambria Math" panose="02040503050406030204" pitchFamily="18" charset="0"/>
                                  </a:rPr>
                                  <m:t>∙</m:t>
                                </m:r>
                                <m:r>
                                  <a:rPr lang="ru-RU" sz="1400" i="1">
                                    <a:effectLst/>
                                    <a:latin typeface="Cambria Math" panose="02040503050406030204" pitchFamily="18" charset="0"/>
                                    <a:ea typeface="Cambria Math" panose="02040503050406030204" pitchFamily="18" charset="0"/>
                                  </a:rPr>
                                  <m:t>𝜋</m:t>
                                </m:r>
                                <m:r>
                                  <a:rPr lang="en-US" sz="1400">
                                    <a:effectLst/>
                                    <a:latin typeface="Cambria Math" panose="02040503050406030204" pitchFamily="18" charset="0"/>
                                    <a:ea typeface="Cambria Math" panose="02040503050406030204" pitchFamily="18" charset="0"/>
                                  </a:rPr>
                                  <m:t>∙</m:t>
                                </m:r>
                                <m:f>
                                  <m:fPr>
                                    <m:ctrlPr>
                                      <a:rPr lang="ru-RU" sz="1400" i="1">
                                        <a:effectLst/>
                                        <a:latin typeface="Cambria Math" panose="02040503050406030204" pitchFamily="18" charset="0"/>
                                        <a:ea typeface="Cambria Math" panose="02040503050406030204" pitchFamily="18" charset="0"/>
                                      </a:rPr>
                                    </m:ctrlPr>
                                  </m:fPr>
                                  <m:num>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𝐼𝑁</m:t>
                                        </m:r>
                                      </m:sub>
                                    </m:sSub>
                                  </m:num>
                                  <m:den>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𝑅</m:t>
                                        </m:r>
                                      </m:e>
                                      <m:sub>
                                        <m:r>
                                          <a:rPr lang="ru-RU" sz="1400" i="1">
                                            <a:effectLst/>
                                            <a:latin typeface="Cambria Math" panose="02040503050406030204" pitchFamily="18" charset="0"/>
                                            <a:ea typeface="Cambria Math" panose="02040503050406030204" pitchFamily="18" charset="0"/>
                                          </a:rPr>
                                          <m:t>𝐿</m:t>
                                        </m:r>
                                      </m:sub>
                                    </m:sSub>
                                  </m:den>
                                </m:f>
                              </m:e>
                            </m:rad>
                            <m:r>
                              <a:rPr lang="en-US" sz="1400" i="1">
                                <a:effectLst/>
                                <a:latin typeface="Cambria Math" panose="02040503050406030204" pitchFamily="18" charset="0"/>
                                <a:ea typeface="Cambria Math" panose="02040503050406030204" pitchFamily="18" charset="0"/>
                              </a:rPr>
                              <m:t>,</m:t>
                            </m:r>
                            <m:r>
                              <m:rPr>
                                <m:nor/>
                              </m:rPr>
                              <a:rPr lang="en-US" sz="1400" b="0" i="0" smtClean="0">
                                <a:effectLst/>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for</m:t>
                            </m:r>
                            <m:r>
                              <m:rPr>
                                <m:nor/>
                              </m:rPr>
                              <a:rPr lang="ru-RU"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FBR</m:t>
                            </m:r>
                            <m:r>
                              <m:rPr>
                                <m:nor/>
                              </m:rPr>
                              <a:rPr lang="en-US" sz="1400">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or</m:t>
                            </m:r>
                            <m:r>
                              <m:rPr>
                                <m:nor/>
                              </m:rPr>
                              <a:rPr lang="en-US"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CTR</m:t>
                            </m:r>
                            <m:r>
                              <m:rPr>
                                <m:nor/>
                              </m:rPr>
                              <a:rPr lang="en-US" sz="1400">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schemes</m:t>
                            </m:r>
                          </m:e>
                        </m:eqArr>
                      </m:e>
                    </m:d>
                    <m:r>
                      <a:rPr lang="en-US" sz="1400">
                        <a:effectLst/>
                        <a:latin typeface="Cambria Math" panose="02040503050406030204" pitchFamily="18" charset="0"/>
                        <a:ea typeface="Cambria Math" panose="02040503050406030204" pitchFamily="18" charset="0"/>
                      </a:rPr>
                      <m:t> </m:t>
                    </m:r>
                    <m:r>
                      <a:rPr lang="en-US" sz="1400" b="0" i="0" smtClean="0">
                        <a:effectLst/>
                        <a:latin typeface="Cambria Math" panose="02040503050406030204" pitchFamily="18" charset="0"/>
                        <a:ea typeface="Cambria Math" panose="02040503050406030204" pitchFamily="18" charset="0"/>
                      </a:rPr>
                      <m:t>      </m:t>
                    </m:r>
                  </m:oMath>
                </a14:m>
                <a:r>
                  <a:rPr lang="en-US" sz="1400" dirty="0">
                    <a:effectLst/>
                    <a:latin typeface="Cambria Math" panose="02040503050406030204" pitchFamily="18" charset="0"/>
                    <a:ea typeface="Cambria Math" panose="02040503050406030204" pitchFamily="18" charset="0"/>
                  </a:rPr>
                  <a:t>(rad</a:t>
                </a:r>
                <a:r>
                  <a:rPr lang="en-US" sz="1400" dirty="0">
                    <a:effectLst/>
                    <a:latin typeface="Calibri" panose="020F0502020204030204" pitchFamily="34" charset="0"/>
                    <a:ea typeface="Times New Roman" panose="02020603050405020304" pitchFamily="18" charset="0"/>
                  </a:rPr>
                  <a:t>)</a:t>
                </a:r>
                <a:endParaRPr lang="ru-RU" sz="1400" dirty="0">
                  <a:effectLst/>
                  <a:latin typeface="Calibri" panose="020F0502020204030204" pitchFamily="34" charset="0"/>
                  <a:ea typeface="Times New Roman" panose="02020603050405020304" pitchFamily="18" charset="0"/>
                </a:endParaRPr>
              </a:p>
              <a:p>
                <a:pPr marL="466725" lvl="2" indent="-285750" algn="just">
                  <a:spcAft>
                    <a:spcPts val="600"/>
                  </a:spcAft>
                  <a:buFont typeface="Arial" panose="020B0604020202020204" pitchFamily="34" charset="0"/>
                  <a:buChar char="•"/>
                </a:pPr>
                <a:r>
                  <a:rPr lang="en-US" sz="1400" b="1" dirty="0">
                    <a:effectLst/>
                    <a:latin typeface="Calibri" panose="020F0502020204030204" pitchFamily="34" charset="0"/>
                    <a:ea typeface="Times New Roman" panose="02020603050405020304" pitchFamily="18" charset="0"/>
                    <a:cs typeface="Calibri" panose="020F0502020204030204" pitchFamily="34" charset="0"/>
                  </a:rPr>
                  <a:t>Average load voltage</a:t>
                </a:r>
                <a:r>
                  <a:rPr lang="ru-RU" sz="1400" dirty="0">
                    <a:effectLst/>
                    <a:latin typeface="Calibri" panose="020F0502020204030204" pitchFamily="34" charset="0"/>
                    <a:ea typeface="Times New Roman" panose="02020603050405020304" pitchFamily="18" charset="0"/>
                  </a:rPr>
                  <a:t>	</a:t>
                </a:r>
                <a:r>
                  <a:rPr lang="en-US" sz="14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400" i="1">
                            <a:effectLst/>
                            <a:latin typeface="Cambria Math" panose="02040503050406030204" pitchFamily="18" charset="0"/>
                            <a:ea typeface="Cambria Math" panose="02040503050406030204" pitchFamily="18" charset="0"/>
                          </a:rPr>
                        </m:ctrlPr>
                      </m:sSubPr>
                      <m:e>
                        <m:r>
                          <a:rPr lang="en-US" sz="1400" b="0" i="1" smtClean="0">
                            <a:effectLst/>
                            <a:latin typeface="Cambria Math" panose="02040503050406030204" pitchFamily="18" charset="0"/>
                            <a:ea typeface="Cambria Math" panose="02040503050406030204" pitchFamily="18" charset="0"/>
                          </a:rPr>
                          <m:t>𝑉</m:t>
                        </m:r>
                      </m:e>
                      <m:sub>
                        <m:sSub>
                          <m:sSubPr>
                            <m:ctrlPr>
                              <a:rPr lang="ru-RU" sz="1400" i="1">
                                <a:effectLst/>
                                <a:latin typeface="Cambria Math" panose="02040503050406030204" pitchFamily="18" charset="0"/>
                                <a:ea typeface="Cambria Math" panose="02040503050406030204" pitchFamily="18" charset="0"/>
                              </a:rPr>
                            </m:ctrlPr>
                          </m:sSubPr>
                          <m:e>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𝑅</m:t>
                                </m:r>
                              </m:e>
                              <m:sub>
                                <m:r>
                                  <a:rPr lang="ru-RU" sz="1400" i="1">
                                    <a:effectLst/>
                                    <a:latin typeface="Cambria Math" panose="02040503050406030204" pitchFamily="18" charset="0"/>
                                    <a:ea typeface="Cambria Math" panose="02040503050406030204" pitchFamily="18" charset="0"/>
                                  </a:rPr>
                                  <m:t>𝐿</m:t>
                                </m:r>
                              </m:sub>
                            </m:sSub>
                          </m:e>
                          <m:sub>
                            <m:r>
                              <a:rPr lang="ru-RU" sz="1400" i="1">
                                <a:effectLst/>
                                <a:latin typeface="Cambria Math" panose="02040503050406030204" pitchFamily="18" charset="0"/>
                                <a:ea typeface="Cambria Math" panose="02040503050406030204" pitchFamily="18" charset="0"/>
                              </a:rPr>
                              <m:t>𝐴𝑉𝐺</m:t>
                            </m:r>
                          </m:sub>
                        </m:sSub>
                      </m:sub>
                    </m:sSub>
                    <m:r>
                      <a:rPr lang="ru-RU" sz="1400">
                        <a:effectLst/>
                        <a:latin typeface="Cambria Math" panose="02040503050406030204" pitchFamily="18" charset="0"/>
                        <a:ea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ru-RU" sz="1400" i="1">
                        <a:effectLst/>
                        <a:latin typeface="Cambria Math" panose="02040503050406030204" pitchFamily="18" charset="0"/>
                        <a:ea typeface="Cambria Math" panose="02040503050406030204" pitchFamily="18" charset="0"/>
                      </a:rPr>
                      <m:t>∙</m:t>
                    </m:r>
                    <m:r>
                      <m:rPr>
                        <m:sty m:val="p"/>
                      </m:rPr>
                      <a:rPr lang="ru-RU" sz="1400">
                        <a:effectLst/>
                        <a:latin typeface="Cambria Math" panose="02040503050406030204" pitchFamily="18" charset="0"/>
                        <a:ea typeface="Cambria Math" panose="02040503050406030204" pitchFamily="18" charset="0"/>
                      </a:rPr>
                      <m:t>cos</m:t>
                    </m:r>
                    <m:d>
                      <m:dPr>
                        <m:ctrlPr>
                          <a:rPr lang="ru-RU" sz="1400" i="1">
                            <a:effectLst/>
                            <a:latin typeface="Cambria Math" panose="02040503050406030204" pitchFamily="18" charset="0"/>
                            <a:ea typeface="Cambria Math" panose="02040503050406030204" pitchFamily="18" charset="0"/>
                          </a:rPr>
                        </m:ctrlPr>
                      </m:dPr>
                      <m:e>
                        <m:f>
                          <m:fPr>
                            <m:ctrlPr>
                              <a:rPr lang="ru-RU" sz="1400" i="1">
                                <a:effectLst/>
                                <a:latin typeface="Cambria Math" panose="02040503050406030204" pitchFamily="18" charset="0"/>
                                <a:ea typeface="Cambria Math" panose="02040503050406030204" pitchFamily="18" charset="0"/>
                              </a:rPr>
                            </m:ctrlPr>
                          </m:fPr>
                          <m:num>
                            <m:r>
                              <a:rPr lang="ru-RU" sz="1400" i="1">
                                <a:effectLst/>
                                <a:latin typeface="Cambria Math" panose="02040503050406030204" pitchFamily="18" charset="0"/>
                                <a:ea typeface="Cambria Math" panose="02040503050406030204" pitchFamily="18" charset="0"/>
                              </a:rPr>
                              <m:t>𝜃</m:t>
                            </m:r>
                          </m:num>
                          <m:den>
                            <m:r>
                              <a:rPr lang="ru-RU" sz="1400" i="1">
                                <a:effectLst/>
                                <a:latin typeface="Cambria Math" panose="02040503050406030204" pitchFamily="18" charset="0"/>
                                <a:ea typeface="Cambria Math" panose="02040503050406030204" pitchFamily="18" charset="0"/>
                              </a:rPr>
                              <m:t>2</m:t>
                            </m:r>
                          </m:den>
                        </m:f>
                      </m:e>
                    </m:d>
                    <m:r>
                      <a:rPr lang="en-US" sz="1400" b="0" i="1" smtClean="0">
                        <a:effectLst/>
                        <a:latin typeface="Cambria Math" panose="02040503050406030204" pitchFamily="18" charset="0"/>
                        <a:ea typeface="Cambria Math" panose="02040503050406030204" pitchFamily="18" charset="0"/>
                      </a:rPr>
                      <m:t>=</m:t>
                    </m:r>
                    <m:r>
                      <a:rPr lang="en-US" sz="1400" smtClean="0">
                        <a:latin typeface="Cambria Math" panose="02040503050406030204" pitchFamily="18" charset="0"/>
                        <a:ea typeface="Cambria Math" panose="02040503050406030204" pitchFamily="18" charset="0"/>
                      </a:rPr>
                      <m:t> </m:t>
                    </m:r>
                    <m:d>
                      <m:dPr>
                        <m:begChr m:val="{"/>
                        <m:endChr m:val=""/>
                        <m:ctrlPr>
                          <a:rPr lang="ru-RU" sz="1400" i="1">
                            <a:latin typeface="Cambria Math" panose="02040503050406030204" pitchFamily="18" charset="0"/>
                            <a:ea typeface="Cambria Math" panose="02040503050406030204" pitchFamily="18" charset="0"/>
                          </a:rPr>
                        </m:ctrlPr>
                      </m:dPr>
                      <m:e>
                        <m:eqArr>
                          <m:eqArrPr>
                            <m:ctrlPr>
                              <a:rPr lang="ru-RU" sz="1400" i="1">
                                <a:latin typeface="Cambria Math" panose="02040503050406030204" pitchFamily="18" charset="0"/>
                                <a:ea typeface="Cambria Math" panose="02040503050406030204" pitchFamily="18" charset="0"/>
                              </a:rPr>
                            </m:ctrlPr>
                          </m:eqArrPr>
                          <m:e>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ru-RU" sz="1400" i="1">
                                <a:latin typeface="Cambria Math" panose="02040503050406030204" pitchFamily="18" charset="0"/>
                                <a:ea typeface="Cambria Math" panose="02040503050406030204" pitchFamily="18" charset="0"/>
                              </a:rPr>
                              <m:t>∙</m:t>
                            </m:r>
                            <m:r>
                              <m:rPr>
                                <m:sty m:val="p"/>
                              </m:rPr>
                              <a:rPr lang="ru-RU" sz="1400">
                                <a:latin typeface="Cambria Math" panose="02040503050406030204" pitchFamily="18" charset="0"/>
                                <a:ea typeface="Cambria Math" panose="02040503050406030204" pitchFamily="18" charset="0"/>
                              </a:rPr>
                              <m:t>cos</m:t>
                            </m:r>
                            <m:d>
                              <m:dPr>
                                <m:ctrlPr>
                                  <a:rPr lang="ru-RU" sz="1400" i="1" smtClean="0">
                                    <a:latin typeface="Cambria Math" panose="02040503050406030204" pitchFamily="18" charset="0"/>
                                    <a:ea typeface="Cambria Math" panose="02040503050406030204" pitchFamily="18" charset="0"/>
                                  </a:rPr>
                                </m:ctrlPr>
                              </m:dPr>
                              <m:e>
                                <m:rad>
                                  <m:radPr>
                                    <m:ctrlPr>
                                      <a:rPr lang="ru-RU" sz="1400" i="1">
                                        <a:latin typeface="Cambria Math" panose="02040503050406030204" pitchFamily="18" charset="0"/>
                                        <a:ea typeface="Cambria Math" panose="02040503050406030204" pitchFamily="18" charset="0"/>
                                      </a:rPr>
                                    </m:ctrlPr>
                                  </m:radPr>
                                  <m:deg>
                                    <m:r>
                                      <a:rPr lang="en-US" sz="1400" i="1">
                                        <a:latin typeface="Cambria Math" panose="02040503050406030204" pitchFamily="18" charset="0"/>
                                        <a:ea typeface="Cambria Math" panose="02040503050406030204" pitchFamily="18" charset="0"/>
                                      </a:rPr>
                                      <m:t>3</m:t>
                                    </m:r>
                                  </m:deg>
                                  <m:e>
                                    <m:r>
                                      <a:rPr lang="en-US" sz="1400" i="1">
                                        <a:latin typeface="Cambria Math" panose="02040503050406030204" pitchFamily="18" charset="0"/>
                                        <a:ea typeface="Cambria Math" panose="02040503050406030204" pitchFamily="18" charset="0"/>
                                      </a:rPr>
                                      <m:t>3</m:t>
                                    </m:r>
                                    <m:r>
                                      <a:rPr lang="en-US" sz="1400">
                                        <a:latin typeface="Cambria Math" panose="02040503050406030204" pitchFamily="18" charset="0"/>
                                        <a:ea typeface="Cambria Math" panose="02040503050406030204" pitchFamily="18" charset="0"/>
                                      </a:rPr>
                                      <m:t>∙</m:t>
                                    </m:r>
                                    <m:r>
                                      <a:rPr lang="ru-RU" sz="1400" i="1">
                                        <a:latin typeface="Cambria Math" panose="02040503050406030204" pitchFamily="18" charset="0"/>
                                        <a:ea typeface="Cambria Math" panose="02040503050406030204" pitchFamily="18" charset="0"/>
                                      </a:rPr>
                                      <m:t>𝜋</m:t>
                                    </m:r>
                                    <m:r>
                                      <a:rPr lang="en-US" sz="1400">
                                        <a:latin typeface="Cambria Math" panose="02040503050406030204" pitchFamily="18" charset="0"/>
                                        <a:ea typeface="Cambria Math" panose="02040503050406030204" pitchFamily="18" charset="0"/>
                                      </a:rPr>
                                      <m:t>∙</m:t>
                                    </m:r>
                                    <m:f>
                                      <m:fPr>
                                        <m:ctrlPr>
                                          <a:rPr lang="ru-RU"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𝑟</m:t>
                                            </m:r>
                                          </m:e>
                                          <m:sub>
                                            <m:r>
                                              <a:rPr lang="ru-RU" sz="1400" i="1">
                                                <a:latin typeface="Cambria Math" panose="02040503050406030204" pitchFamily="18" charset="0"/>
                                                <a:ea typeface="Cambria Math" panose="02040503050406030204" pitchFamily="18" charset="0"/>
                                              </a:rPr>
                                              <m:t>𝐼𝑁</m:t>
                                            </m:r>
                                          </m:sub>
                                        </m:sSub>
                                      </m:num>
                                      <m:den>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𝑅</m:t>
                                            </m:r>
                                          </m:e>
                                          <m:sub>
                                            <m:r>
                                              <a:rPr lang="ru-RU" sz="1400" i="1">
                                                <a:latin typeface="Cambria Math" panose="02040503050406030204" pitchFamily="18" charset="0"/>
                                                <a:ea typeface="Cambria Math" panose="02040503050406030204" pitchFamily="18" charset="0"/>
                                              </a:rPr>
                                              <m:t>𝐿</m:t>
                                            </m:r>
                                          </m:sub>
                                        </m:sSub>
                                      </m:den>
                                    </m:f>
                                  </m:e>
                                </m:rad>
                              </m:e>
                            </m:d>
                            <m:r>
                              <a:rPr lang="en-US" sz="1400" i="1">
                                <a:latin typeface="Cambria Math" panose="02040503050406030204" pitchFamily="18" charset="0"/>
                                <a:ea typeface="Cambria Math" panose="02040503050406030204" pitchFamily="18" charset="0"/>
                              </a:rPr>
                              <m:t>,</m:t>
                            </m:r>
                            <m:r>
                              <m:rPr>
                                <m:nor/>
                              </m:rPr>
                              <a:rPr lang="en-US" sz="1400" b="0" i="0" smtClean="0">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for</m:t>
                            </m:r>
                            <m:r>
                              <m:rPr>
                                <m:nor/>
                              </m:rPr>
                              <a:rPr lang="en-US" sz="1400" i="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HWR</m:t>
                            </m:r>
                            <m:r>
                              <m:rPr>
                                <m:nor/>
                              </m:rP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schemes</m:t>
                            </m:r>
                          </m:e>
                          <m:e>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ru-RU" sz="1400" i="1">
                                <a:latin typeface="Cambria Math" panose="02040503050406030204" pitchFamily="18" charset="0"/>
                                <a:ea typeface="Cambria Math" panose="02040503050406030204" pitchFamily="18" charset="0"/>
                              </a:rPr>
                              <m:t>∙</m:t>
                            </m:r>
                            <m:r>
                              <m:rPr>
                                <m:sty m:val="p"/>
                              </m:rPr>
                              <a:rPr lang="ru-RU" sz="1400">
                                <a:latin typeface="Cambria Math" panose="02040503050406030204" pitchFamily="18" charset="0"/>
                                <a:ea typeface="Cambria Math" panose="02040503050406030204" pitchFamily="18" charset="0"/>
                              </a:rPr>
                              <m:t>cos</m:t>
                            </m:r>
                            <m:d>
                              <m:dPr>
                                <m:ctrlPr>
                                  <a:rPr lang="ru-RU" sz="1400" i="1">
                                    <a:latin typeface="Cambria Math" panose="02040503050406030204" pitchFamily="18" charset="0"/>
                                    <a:ea typeface="Cambria Math" panose="02040503050406030204" pitchFamily="18" charset="0"/>
                                  </a:rPr>
                                </m:ctrlPr>
                              </m:dPr>
                              <m:e>
                                <m:rad>
                                  <m:radPr>
                                    <m:ctrlPr>
                                      <a:rPr lang="ru-RU" sz="1400" i="1">
                                        <a:latin typeface="Cambria Math" panose="02040503050406030204" pitchFamily="18" charset="0"/>
                                        <a:ea typeface="Cambria Math" panose="02040503050406030204" pitchFamily="18" charset="0"/>
                                      </a:rPr>
                                    </m:ctrlPr>
                                  </m:radPr>
                                  <m:deg>
                                    <m:r>
                                      <a:rPr lang="en-US" sz="1400" i="1">
                                        <a:latin typeface="Cambria Math" panose="02040503050406030204" pitchFamily="18" charset="0"/>
                                        <a:ea typeface="Cambria Math" panose="02040503050406030204" pitchFamily="18" charset="0"/>
                                      </a:rPr>
                                      <m:t>3</m:t>
                                    </m:r>
                                  </m:deg>
                                  <m:e>
                                    <m:f>
                                      <m:fPr>
                                        <m:ctrlPr>
                                          <a:rPr lang="en-US" sz="1400" b="0" i="1" smtClean="0">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3</m:t>
                                        </m:r>
                                      </m:num>
                                      <m:den>
                                        <m:r>
                                          <a:rPr lang="en-US" sz="1400" b="0" i="1" smtClean="0">
                                            <a:solidFill>
                                              <a:srgbClr val="FF0000"/>
                                            </a:solidFill>
                                            <a:latin typeface="Cambria Math" panose="02040503050406030204" pitchFamily="18" charset="0"/>
                                            <a:ea typeface="Cambria Math" panose="02040503050406030204" pitchFamily="18" charset="0"/>
                                          </a:rPr>
                                          <m:t>2</m:t>
                                        </m:r>
                                      </m:den>
                                    </m:f>
                                    <m:r>
                                      <a:rPr lang="en-US" sz="1400">
                                        <a:latin typeface="Cambria Math" panose="02040503050406030204" pitchFamily="18" charset="0"/>
                                        <a:ea typeface="Cambria Math" panose="02040503050406030204" pitchFamily="18" charset="0"/>
                                      </a:rPr>
                                      <m:t>∙</m:t>
                                    </m:r>
                                    <m:r>
                                      <a:rPr lang="ru-RU" sz="1400" i="1">
                                        <a:latin typeface="Cambria Math" panose="02040503050406030204" pitchFamily="18" charset="0"/>
                                        <a:ea typeface="Cambria Math" panose="02040503050406030204" pitchFamily="18" charset="0"/>
                                      </a:rPr>
                                      <m:t>𝜋</m:t>
                                    </m:r>
                                    <m:r>
                                      <a:rPr lang="en-US" sz="1400">
                                        <a:latin typeface="Cambria Math" panose="02040503050406030204" pitchFamily="18" charset="0"/>
                                        <a:ea typeface="Cambria Math" panose="02040503050406030204" pitchFamily="18" charset="0"/>
                                      </a:rPr>
                                      <m:t>∙</m:t>
                                    </m:r>
                                    <m:f>
                                      <m:fPr>
                                        <m:ctrlPr>
                                          <a:rPr lang="ru-RU"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𝑟</m:t>
                                            </m:r>
                                          </m:e>
                                          <m:sub>
                                            <m:r>
                                              <a:rPr lang="ru-RU" sz="1400" i="1">
                                                <a:latin typeface="Cambria Math" panose="02040503050406030204" pitchFamily="18" charset="0"/>
                                                <a:ea typeface="Cambria Math" panose="02040503050406030204" pitchFamily="18" charset="0"/>
                                              </a:rPr>
                                              <m:t>𝐼𝑁</m:t>
                                            </m:r>
                                          </m:sub>
                                        </m:sSub>
                                      </m:num>
                                      <m:den>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𝑅</m:t>
                                            </m:r>
                                          </m:e>
                                          <m:sub>
                                            <m:r>
                                              <a:rPr lang="ru-RU" sz="1400" i="1">
                                                <a:latin typeface="Cambria Math" panose="02040503050406030204" pitchFamily="18" charset="0"/>
                                                <a:ea typeface="Cambria Math" panose="02040503050406030204" pitchFamily="18" charset="0"/>
                                              </a:rPr>
                                              <m:t>𝐿</m:t>
                                            </m:r>
                                          </m:sub>
                                        </m:sSub>
                                      </m:den>
                                    </m:f>
                                  </m:e>
                                </m:rad>
                              </m:e>
                            </m:d>
                            <m:r>
                              <a:rPr lang="en-US" sz="1400" i="1">
                                <a:latin typeface="Cambria Math" panose="02040503050406030204" pitchFamily="18" charset="0"/>
                                <a:ea typeface="Cambria Math" panose="02040503050406030204" pitchFamily="18" charset="0"/>
                              </a:rPr>
                              <m:t>,</m:t>
                            </m:r>
                            <m:r>
                              <m:rPr>
                                <m:nor/>
                              </m:rPr>
                              <a:rPr lang="en-US" sz="1400" b="0" i="0" smtClean="0">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for</m:t>
                            </m:r>
                            <m:r>
                              <m:rPr>
                                <m:nor/>
                              </m:rPr>
                              <a:rPr lang="ru-RU"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FBR</m:t>
                            </m:r>
                            <m:r>
                              <m:rPr>
                                <m:nor/>
                              </m:rPr>
                              <a:rPr lang="en-US" sz="1400">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or</m:t>
                            </m:r>
                            <m:r>
                              <m:rPr>
                                <m:nor/>
                              </m:rPr>
                              <a:rPr lang="en-US"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CTR</m:t>
                            </m:r>
                            <m:r>
                              <m:rPr>
                                <m:nor/>
                              </m:rPr>
                              <a:rPr lang="en-US" sz="1400">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schemes</m:t>
                            </m:r>
                          </m:e>
                        </m:eqArr>
                      </m:e>
                    </m:d>
                  </m:oMath>
                </a14:m>
                <a:r>
                  <a:rPr lang="ru-RU" sz="1400" dirty="0">
                    <a:effectLst/>
                    <a:latin typeface="Cambria Math" panose="02040503050406030204" pitchFamily="18" charset="0"/>
                    <a:ea typeface="Cambria Math" panose="02040503050406030204" pitchFamily="18" charset="0"/>
                  </a:rPr>
                  <a:t>	</a:t>
                </a:r>
                <a:r>
                  <a:rPr lang="en-US" sz="1400" dirty="0">
                    <a:effectLst/>
                    <a:latin typeface="Cambria Math" panose="02040503050406030204" pitchFamily="18" charset="0"/>
                    <a:ea typeface="Cambria Math" panose="02040503050406030204" pitchFamily="18" charset="0"/>
                  </a:rPr>
                  <a:t>	</a:t>
                </a:r>
                <a:r>
                  <a:rPr lang="ru-RU" sz="1400" dirty="0">
                    <a:effectLst/>
                    <a:latin typeface="Cambria Math" panose="02040503050406030204" pitchFamily="18" charset="0"/>
                    <a:ea typeface="Cambria Math" panose="02040503050406030204" pitchFamily="18" charset="0"/>
                  </a:rPr>
                  <a:t>(V)</a:t>
                </a:r>
                <a:endParaRPr lang="en-US" sz="1400" dirty="0">
                  <a:effectLst/>
                  <a:latin typeface="Cambria Math" panose="02040503050406030204" pitchFamily="18" charset="0"/>
                  <a:ea typeface="Cambria Math" panose="02040503050406030204" pitchFamily="18" charset="0"/>
                </a:endParaRPr>
              </a:p>
              <a:p>
                <a:pPr marL="466725" lvl="2" indent="-285750" algn="just">
                  <a:spcAft>
                    <a:spcPts val="600"/>
                  </a:spcAft>
                  <a:buFont typeface="Arial" panose="020B0604020202020204" pitchFamily="34" charset="0"/>
                  <a:buChar char="•"/>
                </a:pPr>
                <a:r>
                  <a:rPr lang="en-US" sz="1400" b="1" dirty="0">
                    <a:effectLst/>
                    <a:latin typeface="Calibri" panose="020F0502020204030204" pitchFamily="34" charset="0"/>
                    <a:ea typeface="Times New Roman" panose="02020603050405020304" pitchFamily="18" charset="0"/>
                    <a:cs typeface="Calibri" panose="020F0502020204030204" pitchFamily="34" charset="0"/>
                  </a:rPr>
                  <a:t>Average load current</a:t>
                </a:r>
                <a:r>
                  <a:rPr lang="ru-RU" sz="1400" b="1" dirty="0">
                    <a:effectLst/>
                    <a:latin typeface="Calibri" panose="020F0502020204030204" pitchFamily="34" charset="0"/>
                    <a:ea typeface="Times New Roman" panose="02020603050405020304" pitchFamily="18" charset="0"/>
                    <a:cs typeface="Calibri" panose="020F0502020204030204" pitchFamily="34" charset="0"/>
                  </a:rPr>
                  <a:t>:</a:t>
                </a:r>
                <a:r>
                  <a:rPr lang="en-US" sz="14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𝐼</m:t>
                        </m:r>
                      </m:e>
                      <m:sub>
                        <m:sSub>
                          <m:sSubPr>
                            <m:ctrlPr>
                              <a:rPr lang="ru-RU" sz="1400" i="1">
                                <a:effectLst/>
                                <a:latin typeface="Cambria Math" panose="02040503050406030204" pitchFamily="18" charset="0"/>
                                <a:ea typeface="Cambria Math" panose="02040503050406030204" pitchFamily="18" charset="0"/>
                              </a:rPr>
                            </m:ctrlPr>
                          </m:sSubPr>
                          <m:e>
                            <m:r>
                              <a:rPr lang="en-US" sz="1400" b="0" i="1" smtClean="0">
                                <a:effectLst/>
                                <a:latin typeface="Cambria Math" panose="02040503050406030204" pitchFamily="18" charset="0"/>
                                <a:ea typeface="Cambria Math" panose="02040503050406030204" pitchFamily="18" charset="0"/>
                              </a:rPr>
                              <m:t>𝐿</m:t>
                            </m:r>
                          </m:e>
                          <m:sub>
                            <m:r>
                              <a:rPr lang="ru-RU" sz="1400" i="1">
                                <a:effectLst/>
                                <a:latin typeface="Cambria Math" panose="02040503050406030204" pitchFamily="18" charset="0"/>
                                <a:ea typeface="Cambria Math" panose="02040503050406030204" pitchFamily="18" charset="0"/>
                              </a:rPr>
                              <m:t>𝐴𝑉𝐺</m:t>
                            </m:r>
                          </m:sub>
                        </m:sSub>
                      </m:sub>
                    </m:sSub>
                    <m:r>
                      <a:rPr lang="en-US" sz="1400">
                        <a:effectLst/>
                        <a:latin typeface="Cambria Math" panose="02040503050406030204" pitchFamily="18" charset="0"/>
                        <a:ea typeface="Cambria Math" panose="02040503050406030204" pitchFamily="18" charset="0"/>
                      </a:rPr>
                      <m:t>=</m:t>
                    </m:r>
                    <m:d>
                      <m:dPr>
                        <m:begChr m:val="{"/>
                        <m:endChr m:val=""/>
                        <m:ctrlPr>
                          <a:rPr lang="ru-RU" sz="1400" i="1">
                            <a:effectLst/>
                            <a:latin typeface="Cambria Math" panose="02040503050406030204" pitchFamily="18" charset="0"/>
                            <a:ea typeface="Cambria Math" panose="02040503050406030204" pitchFamily="18" charset="0"/>
                          </a:rPr>
                        </m:ctrlPr>
                      </m:dPr>
                      <m:e>
                        <m:eqArr>
                          <m:eqArrPr>
                            <m:ctrlPr>
                              <a:rPr lang="ru-RU" sz="1400" i="1">
                                <a:effectLst/>
                                <a:latin typeface="Cambria Math" panose="02040503050406030204" pitchFamily="18" charset="0"/>
                                <a:ea typeface="Cambria Math" panose="02040503050406030204" pitchFamily="18" charset="0"/>
                              </a:rPr>
                            </m:ctrlPr>
                          </m:eqArrPr>
                          <m:e>
                            <m:f>
                              <m:fPr>
                                <m:ctrlPr>
                                  <a:rPr lang="ru-RU" sz="1400" i="1">
                                    <a:effectLst/>
                                    <a:latin typeface="Cambria Math" panose="02040503050406030204" pitchFamily="18" charset="0"/>
                                    <a:ea typeface="Cambria Math" panose="02040503050406030204" pitchFamily="18" charset="0"/>
                                  </a:rPr>
                                </m:ctrlPr>
                              </m:fPr>
                              <m:num>
                                <m:r>
                                  <a:rPr lang="en-US" sz="1400" i="1">
                                    <a:effectLst/>
                                    <a:latin typeface="Cambria Math" panose="02040503050406030204" pitchFamily="18" charset="0"/>
                                    <a:ea typeface="Cambria Math" panose="02040503050406030204" pitchFamily="18" charset="0"/>
                                  </a:rPr>
                                  <m:t>1</m:t>
                                </m:r>
                              </m:num>
                              <m:den>
                                <m:r>
                                  <a:rPr lang="ru-RU" sz="1400" i="1">
                                    <a:effectLst/>
                                    <a:latin typeface="Cambria Math" panose="02040503050406030204" pitchFamily="18" charset="0"/>
                                    <a:ea typeface="Cambria Math" panose="02040503050406030204" pitchFamily="18" charset="0"/>
                                  </a:rPr>
                                  <m:t>𝜋</m:t>
                                </m:r>
                                <m:r>
                                  <a:rPr lang="en-US" sz="1400">
                                    <a:effectLst/>
                                    <a:latin typeface="Cambria Math" panose="02040503050406030204" pitchFamily="18" charset="0"/>
                                    <a:ea typeface="Cambria Math" panose="02040503050406030204" pitchFamily="18" charset="0"/>
                                  </a:rPr>
                                  <m:t>∙</m:t>
                                </m:r>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𝐼𝑁</m:t>
                                    </m:r>
                                  </m:sub>
                                </m:sSub>
                              </m:den>
                            </m:f>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en-US" sz="1400" i="1">
                                <a:effectLst/>
                                <a:latin typeface="Cambria Math" panose="02040503050406030204" pitchFamily="18" charset="0"/>
                                <a:ea typeface="Cambria Math" panose="02040503050406030204" pitchFamily="18" charset="0"/>
                              </a:rPr>
                              <m:t>∙</m:t>
                            </m:r>
                            <m:r>
                              <m:rPr>
                                <m:sty m:val="p"/>
                              </m:rPr>
                              <a:rPr lang="en-US" sz="1400">
                                <a:effectLst/>
                                <a:latin typeface="Cambria Math" panose="02040503050406030204" pitchFamily="18" charset="0"/>
                                <a:ea typeface="Cambria Math" panose="02040503050406030204" pitchFamily="18" charset="0"/>
                              </a:rPr>
                              <m:t>sin</m:t>
                            </m:r>
                            <m:d>
                              <m:dPr>
                                <m:ctrlPr>
                                  <a:rPr lang="ru-RU" sz="1400" i="1">
                                    <a:effectLst/>
                                    <a:latin typeface="Cambria Math" panose="02040503050406030204" pitchFamily="18" charset="0"/>
                                    <a:ea typeface="Cambria Math" panose="02040503050406030204" pitchFamily="18" charset="0"/>
                                  </a:rPr>
                                </m:ctrlPr>
                              </m:dPr>
                              <m:e>
                                <m:f>
                                  <m:fPr>
                                    <m:ctrlPr>
                                      <a:rPr lang="ru-RU" sz="1400" i="1">
                                        <a:effectLst/>
                                        <a:latin typeface="Cambria Math" panose="02040503050406030204" pitchFamily="18" charset="0"/>
                                        <a:ea typeface="Cambria Math" panose="02040503050406030204" pitchFamily="18" charset="0"/>
                                      </a:rPr>
                                    </m:ctrlPr>
                                  </m:fPr>
                                  <m:num>
                                    <m:r>
                                      <a:rPr lang="ru-RU" sz="1400" i="1">
                                        <a:effectLst/>
                                        <a:latin typeface="Cambria Math" panose="02040503050406030204" pitchFamily="18" charset="0"/>
                                        <a:ea typeface="Cambria Math" panose="02040503050406030204" pitchFamily="18" charset="0"/>
                                      </a:rPr>
                                      <m:t>𝜃</m:t>
                                    </m:r>
                                  </m:num>
                                  <m:den>
                                    <m:r>
                                      <a:rPr lang="en-US" sz="1400" i="1">
                                        <a:effectLst/>
                                        <a:latin typeface="Cambria Math" panose="02040503050406030204" pitchFamily="18" charset="0"/>
                                        <a:ea typeface="Cambria Math" panose="02040503050406030204" pitchFamily="18" charset="0"/>
                                      </a:rPr>
                                      <m:t>2</m:t>
                                    </m:r>
                                  </m:den>
                                </m:f>
                              </m:e>
                            </m:d>
                            <m:r>
                              <a:rPr lang="en-US" sz="1400" i="1">
                                <a:effectLst/>
                                <a:latin typeface="Cambria Math" panose="02040503050406030204" pitchFamily="18" charset="0"/>
                                <a:ea typeface="Cambria Math" panose="02040503050406030204" pitchFamily="18" charset="0"/>
                              </a:rPr>
                              <m:t>−</m:t>
                            </m:r>
                            <m:sSub>
                              <m:sSubPr>
                                <m:ctrlPr>
                                  <a:rPr lang="ru-RU" sz="1400" i="1">
                                    <a:effectLst/>
                                    <a:latin typeface="Cambria Math" panose="02040503050406030204" pitchFamily="18" charset="0"/>
                                    <a:ea typeface="Cambria Math" panose="02040503050406030204" pitchFamily="18" charset="0"/>
                                  </a:rPr>
                                </m:ctrlPr>
                              </m:sSubPr>
                              <m:e>
                                <m:r>
                                  <a:rPr lang="en-US" sz="1400" b="0" i="1" smtClean="0">
                                    <a:effectLst/>
                                    <a:latin typeface="Cambria Math" panose="02040503050406030204" pitchFamily="18" charset="0"/>
                                    <a:ea typeface="Cambria Math" panose="02040503050406030204" pitchFamily="18" charset="0"/>
                                  </a:rPr>
                                  <m:t>𝑉</m:t>
                                </m:r>
                              </m:e>
                              <m:sub>
                                <m:sSub>
                                  <m:sSubPr>
                                    <m:ctrlPr>
                                      <a:rPr lang="ru-RU" sz="1400" i="1">
                                        <a:effectLst/>
                                        <a:latin typeface="Cambria Math" panose="02040503050406030204" pitchFamily="18" charset="0"/>
                                        <a:ea typeface="Cambria Math" panose="02040503050406030204" pitchFamily="18" charset="0"/>
                                      </a:rPr>
                                    </m:ctrlPr>
                                  </m:sSubPr>
                                  <m:e>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𝑅</m:t>
                                        </m:r>
                                      </m:e>
                                      <m:sub>
                                        <m:r>
                                          <a:rPr lang="ru-RU" sz="1400" i="1">
                                            <a:effectLst/>
                                            <a:latin typeface="Cambria Math" panose="02040503050406030204" pitchFamily="18" charset="0"/>
                                            <a:ea typeface="Cambria Math" panose="02040503050406030204" pitchFamily="18" charset="0"/>
                                          </a:rPr>
                                          <m:t>𝐿</m:t>
                                        </m:r>
                                      </m:sub>
                                    </m:sSub>
                                  </m:e>
                                  <m:sub>
                                    <m:r>
                                      <a:rPr lang="ru-RU" sz="1400" i="1">
                                        <a:effectLst/>
                                        <a:latin typeface="Cambria Math" panose="02040503050406030204" pitchFamily="18" charset="0"/>
                                        <a:ea typeface="Cambria Math" panose="02040503050406030204" pitchFamily="18" charset="0"/>
                                      </a:rPr>
                                      <m:t>𝐴𝑉𝐺</m:t>
                                    </m:r>
                                  </m:sub>
                                </m:sSub>
                              </m:sub>
                            </m:sSub>
                            <m:r>
                              <a:rPr lang="en-US" sz="1400" i="1">
                                <a:effectLst/>
                                <a:latin typeface="Cambria Math" panose="02040503050406030204" pitchFamily="18" charset="0"/>
                                <a:ea typeface="Cambria Math" panose="02040503050406030204" pitchFamily="18" charset="0"/>
                              </a:rPr>
                              <m:t>∙</m:t>
                            </m:r>
                            <m:f>
                              <m:fPr>
                                <m:ctrlPr>
                                  <a:rPr lang="ru-RU" sz="1400" i="1">
                                    <a:effectLst/>
                                    <a:latin typeface="Cambria Math" panose="02040503050406030204" pitchFamily="18" charset="0"/>
                                    <a:ea typeface="Cambria Math" panose="02040503050406030204" pitchFamily="18" charset="0"/>
                                  </a:rPr>
                                </m:ctrlPr>
                              </m:fPr>
                              <m:num>
                                <m:r>
                                  <a:rPr lang="ru-RU" sz="1400" i="1">
                                    <a:effectLst/>
                                    <a:latin typeface="Cambria Math" panose="02040503050406030204" pitchFamily="18" charset="0"/>
                                    <a:ea typeface="Cambria Math" panose="02040503050406030204" pitchFamily="18" charset="0"/>
                                  </a:rPr>
                                  <m:t>𝜃</m:t>
                                </m:r>
                              </m:num>
                              <m:den>
                                <m:r>
                                  <a:rPr lang="en-US" sz="1400" i="1">
                                    <a:effectLst/>
                                    <a:latin typeface="Cambria Math" panose="02040503050406030204" pitchFamily="18" charset="0"/>
                                    <a:ea typeface="Cambria Math" panose="02040503050406030204" pitchFamily="18" charset="0"/>
                                  </a:rPr>
                                  <m:t>2</m:t>
                                </m:r>
                              </m:den>
                            </m:f>
                            <m:r>
                              <m:rPr>
                                <m:nor/>
                              </m:rPr>
                              <a:rPr lang="ru-RU" sz="1400" b="0" i="0" smtClean="0">
                                <a:effectLst/>
                                <a:latin typeface="Cambria Math" panose="02040503050406030204" pitchFamily="18" charset="0"/>
                                <a:ea typeface="Cambria Math" panose="02040503050406030204" pitchFamily="18" charset="0"/>
                              </a:rPr>
                              <m:t>)</m:t>
                            </m:r>
                            <m:r>
                              <m:rPr>
                                <m:nor/>
                              </m:rPr>
                              <a:rPr lang="en-US" sz="1400" b="0" i="0" smtClean="0">
                                <a:effectLst/>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for</m:t>
                            </m:r>
                            <m:r>
                              <m:rPr>
                                <m:nor/>
                              </m:rPr>
                              <a:rPr lang="en-US" sz="1400" i="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HWR</m:t>
                            </m:r>
                            <m:r>
                              <m:rPr>
                                <m:nor/>
                              </m:rP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schemes</m:t>
                            </m:r>
                          </m:e>
                          <m:e>
                            <m:f>
                              <m:fPr>
                                <m:ctrlPr>
                                  <a:rPr lang="ru-RU" sz="1400" i="1">
                                    <a:effectLst/>
                                    <a:latin typeface="Cambria Math" panose="02040503050406030204" pitchFamily="18" charset="0"/>
                                    <a:ea typeface="Cambria Math" panose="02040503050406030204" pitchFamily="18" charset="0"/>
                                  </a:rPr>
                                </m:ctrlPr>
                              </m:fPr>
                              <m:num>
                                <m:r>
                                  <a:rPr lang="en-US" sz="1400" i="1" smtClean="0">
                                    <a:solidFill>
                                      <a:srgbClr val="FF0000"/>
                                    </a:solidFill>
                                    <a:effectLst/>
                                    <a:latin typeface="Cambria Math" panose="02040503050406030204" pitchFamily="18" charset="0"/>
                                    <a:ea typeface="Cambria Math" panose="02040503050406030204" pitchFamily="18" charset="0"/>
                                  </a:rPr>
                                  <m:t>2</m:t>
                                </m:r>
                              </m:num>
                              <m:den>
                                <m:r>
                                  <a:rPr lang="ru-RU" sz="1400" i="1">
                                    <a:effectLst/>
                                    <a:latin typeface="Cambria Math" panose="02040503050406030204" pitchFamily="18" charset="0"/>
                                    <a:ea typeface="Cambria Math" panose="02040503050406030204" pitchFamily="18" charset="0"/>
                                  </a:rPr>
                                  <m:t>𝜋</m:t>
                                </m:r>
                                <m:r>
                                  <a:rPr lang="en-US" sz="1400">
                                    <a:effectLst/>
                                    <a:latin typeface="Cambria Math" panose="02040503050406030204" pitchFamily="18" charset="0"/>
                                    <a:ea typeface="Cambria Math" panose="02040503050406030204" pitchFamily="18" charset="0"/>
                                  </a:rPr>
                                  <m:t>∙</m:t>
                                </m:r>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𝐼𝑁</m:t>
                                    </m:r>
                                  </m:sub>
                                </m:sSub>
                              </m:den>
                            </m:f>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en-US" sz="1400" i="1">
                                <a:effectLst/>
                                <a:latin typeface="Cambria Math" panose="02040503050406030204" pitchFamily="18" charset="0"/>
                                <a:ea typeface="Cambria Math" panose="02040503050406030204" pitchFamily="18" charset="0"/>
                              </a:rPr>
                              <m:t>∙</m:t>
                            </m:r>
                            <m:r>
                              <m:rPr>
                                <m:sty m:val="p"/>
                              </m:rPr>
                              <a:rPr lang="en-US" sz="1400">
                                <a:effectLst/>
                                <a:latin typeface="Cambria Math" panose="02040503050406030204" pitchFamily="18" charset="0"/>
                                <a:ea typeface="Cambria Math" panose="02040503050406030204" pitchFamily="18" charset="0"/>
                              </a:rPr>
                              <m:t>sin</m:t>
                            </m:r>
                            <m:d>
                              <m:dPr>
                                <m:ctrlPr>
                                  <a:rPr lang="ru-RU" sz="1400" i="1">
                                    <a:effectLst/>
                                    <a:latin typeface="Cambria Math" panose="02040503050406030204" pitchFamily="18" charset="0"/>
                                    <a:ea typeface="Cambria Math" panose="02040503050406030204" pitchFamily="18" charset="0"/>
                                  </a:rPr>
                                </m:ctrlPr>
                              </m:dPr>
                              <m:e>
                                <m:f>
                                  <m:fPr>
                                    <m:ctrlPr>
                                      <a:rPr lang="ru-RU" sz="1400" i="1">
                                        <a:effectLst/>
                                        <a:latin typeface="Cambria Math" panose="02040503050406030204" pitchFamily="18" charset="0"/>
                                        <a:ea typeface="Cambria Math" panose="02040503050406030204" pitchFamily="18" charset="0"/>
                                      </a:rPr>
                                    </m:ctrlPr>
                                  </m:fPr>
                                  <m:num>
                                    <m:r>
                                      <a:rPr lang="ru-RU" sz="1400" i="1">
                                        <a:effectLst/>
                                        <a:latin typeface="Cambria Math" panose="02040503050406030204" pitchFamily="18" charset="0"/>
                                        <a:ea typeface="Cambria Math" panose="02040503050406030204" pitchFamily="18" charset="0"/>
                                      </a:rPr>
                                      <m:t>𝜃</m:t>
                                    </m:r>
                                  </m:num>
                                  <m:den>
                                    <m:r>
                                      <a:rPr lang="en-US" sz="1400" i="1">
                                        <a:effectLst/>
                                        <a:latin typeface="Cambria Math" panose="02040503050406030204" pitchFamily="18" charset="0"/>
                                        <a:ea typeface="Cambria Math" panose="02040503050406030204" pitchFamily="18" charset="0"/>
                                      </a:rPr>
                                      <m:t>2</m:t>
                                    </m:r>
                                  </m:den>
                                </m:f>
                              </m:e>
                            </m:d>
                            <m:r>
                              <a:rPr lang="en-US" sz="1400" i="1">
                                <a:effectLst/>
                                <a:latin typeface="Cambria Math" panose="02040503050406030204" pitchFamily="18" charset="0"/>
                                <a:ea typeface="Cambria Math" panose="02040503050406030204" pitchFamily="18" charset="0"/>
                              </a:rPr>
                              <m:t>−</m:t>
                            </m:r>
                            <m:sSub>
                              <m:sSubPr>
                                <m:ctrlPr>
                                  <a:rPr lang="ru-RU" sz="1400" i="1">
                                    <a:effectLst/>
                                    <a:latin typeface="Cambria Math" panose="02040503050406030204" pitchFamily="18" charset="0"/>
                                    <a:ea typeface="Cambria Math" panose="02040503050406030204" pitchFamily="18" charset="0"/>
                                  </a:rPr>
                                </m:ctrlPr>
                              </m:sSubPr>
                              <m:e>
                                <m:r>
                                  <a:rPr lang="en-US" sz="1400" b="0" i="1" smtClean="0">
                                    <a:effectLst/>
                                    <a:latin typeface="Cambria Math" panose="02040503050406030204" pitchFamily="18" charset="0"/>
                                    <a:ea typeface="Cambria Math" panose="02040503050406030204" pitchFamily="18" charset="0"/>
                                  </a:rPr>
                                  <m:t>𝑉</m:t>
                                </m:r>
                              </m:e>
                              <m:sub>
                                <m:sSub>
                                  <m:sSubPr>
                                    <m:ctrlPr>
                                      <a:rPr lang="ru-RU" sz="1400" i="1">
                                        <a:effectLst/>
                                        <a:latin typeface="Cambria Math" panose="02040503050406030204" pitchFamily="18" charset="0"/>
                                        <a:ea typeface="Cambria Math" panose="02040503050406030204" pitchFamily="18" charset="0"/>
                                      </a:rPr>
                                    </m:ctrlPr>
                                  </m:sSubPr>
                                  <m:e>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𝑅</m:t>
                                        </m:r>
                                      </m:e>
                                      <m:sub>
                                        <m:r>
                                          <a:rPr lang="ru-RU" sz="1400" i="1">
                                            <a:effectLst/>
                                            <a:latin typeface="Cambria Math" panose="02040503050406030204" pitchFamily="18" charset="0"/>
                                            <a:ea typeface="Cambria Math" panose="02040503050406030204" pitchFamily="18" charset="0"/>
                                          </a:rPr>
                                          <m:t>𝐿</m:t>
                                        </m:r>
                                      </m:sub>
                                    </m:sSub>
                                  </m:e>
                                  <m:sub>
                                    <m:r>
                                      <a:rPr lang="ru-RU" sz="1400" i="1">
                                        <a:effectLst/>
                                        <a:latin typeface="Cambria Math" panose="02040503050406030204" pitchFamily="18" charset="0"/>
                                        <a:ea typeface="Cambria Math" panose="02040503050406030204" pitchFamily="18" charset="0"/>
                                      </a:rPr>
                                      <m:t>𝐴𝑉𝐺</m:t>
                                    </m:r>
                                  </m:sub>
                                </m:sSub>
                              </m:sub>
                            </m:sSub>
                            <m:r>
                              <a:rPr lang="en-US" sz="1400" i="1">
                                <a:effectLst/>
                                <a:latin typeface="Cambria Math" panose="02040503050406030204" pitchFamily="18" charset="0"/>
                                <a:ea typeface="Cambria Math" panose="02040503050406030204" pitchFamily="18" charset="0"/>
                              </a:rPr>
                              <m:t>∙</m:t>
                            </m:r>
                            <m:f>
                              <m:fPr>
                                <m:ctrlPr>
                                  <a:rPr lang="ru-RU" sz="1400" i="1">
                                    <a:effectLst/>
                                    <a:latin typeface="Cambria Math" panose="02040503050406030204" pitchFamily="18" charset="0"/>
                                    <a:ea typeface="Cambria Math" panose="02040503050406030204" pitchFamily="18" charset="0"/>
                                  </a:rPr>
                                </m:ctrlPr>
                              </m:fPr>
                              <m:num>
                                <m:r>
                                  <a:rPr lang="ru-RU" sz="1400" i="1">
                                    <a:effectLst/>
                                    <a:latin typeface="Cambria Math" panose="02040503050406030204" pitchFamily="18" charset="0"/>
                                    <a:ea typeface="Cambria Math" panose="02040503050406030204" pitchFamily="18" charset="0"/>
                                  </a:rPr>
                                  <m:t>𝜃</m:t>
                                </m:r>
                              </m:num>
                              <m:den>
                                <m:r>
                                  <a:rPr lang="en-US" sz="1400" i="1">
                                    <a:effectLst/>
                                    <a:latin typeface="Cambria Math" panose="02040503050406030204" pitchFamily="18" charset="0"/>
                                    <a:ea typeface="Cambria Math" panose="02040503050406030204" pitchFamily="18" charset="0"/>
                                  </a:rPr>
                                  <m:t>2</m:t>
                                </m:r>
                              </m:den>
                            </m:f>
                            <m:r>
                              <m:rPr>
                                <m:nor/>
                              </m:rPr>
                              <a:rPr lang="ru-RU" sz="1400" b="0" i="0" smtClean="0">
                                <a:effectLst/>
                                <a:latin typeface="Cambria Math" panose="02040503050406030204" pitchFamily="18" charset="0"/>
                                <a:ea typeface="Cambria Math" panose="02040503050406030204" pitchFamily="18" charset="0"/>
                              </a:rPr>
                              <m:t>)</m:t>
                            </m:r>
                            <m:r>
                              <m:rPr>
                                <m:nor/>
                              </m:rPr>
                              <a:rPr lang="en-US" sz="1400" i="0">
                                <a:effectLst/>
                                <a:latin typeface="Cambria Math" panose="02040503050406030204" pitchFamily="18" charset="0"/>
                                <a:ea typeface="Cambria Math" panose="02040503050406030204" pitchFamily="18" charset="0"/>
                              </a:rPr>
                              <m:t>,</m:t>
                            </m:r>
                            <m:r>
                              <m:rPr>
                                <m:nor/>
                              </m:rPr>
                              <a:rPr lang="en-US" sz="1400" b="0" i="0" smtClean="0">
                                <a:effectLst/>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for</m:t>
                            </m:r>
                            <m:r>
                              <m:rPr>
                                <m:nor/>
                              </m:rPr>
                              <a:rPr lang="ru-RU"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FBR</m:t>
                            </m:r>
                            <m:r>
                              <m:rPr>
                                <m:nor/>
                              </m:rPr>
                              <a:rPr lang="en-US" sz="1400">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or</m:t>
                            </m:r>
                            <m:r>
                              <m:rPr>
                                <m:nor/>
                              </m:rPr>
                              <a:rPr lang="en-US"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CTR</m:t>
                            </m:r>
                            <m:r>
                              <m:rPr>
                                <m:nor/>
                              </m:rPr>
                              <a:rPr lang="en-US" sz="1400">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schemes</m:t>
                            </m:r>
                          </m:e>
                        </m:eqArr>
                      </m:e>
                    </m:d>
                  </m:oMath>
                </a14:m>
                <a:r>
                  <a:rPr lang="en-US" sz="1400" dirty="0">
                    <a:effectLst/>
                    <a:latin typeface="Cambria Math" panose="02040503050406030204" pitchFamily="18" charset="0"/>
                    <a:ea typeface="Cambria Math" panose="02040503050406030204" pitchFamily="18" charset="0"/>
                  </a:rPr>
                  <a:t>	(A)</a:t>
                </a:r>
                <a:endParaRPr lang="ru-RU" sz="1400" dirty="0">
                  <a:effectLst/>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348E3032-D3EF-4ED3-95FB-F025D769BE34}"/>
                  </a:ext>
                </a:extLst>
              </p:cNvPr>
              <p:cNvSpPr txBox="1">
                <a:spLocks noRot="1" noChangeAspect="1" noMove="1" noResize="1" noEditPoints="1" noAdjustHandles="1" noChangeArrowheads="1" noChangeShapeType="1" noTextEdit="1"/>
              </p:cNvSpPr>
              <p:nvPr/>
            </p:nvSpPr>
            <p:spPr>
              <a:xfrm>
                <a:off x="-1" y="871576"/>
                <a:ext cx="9144001" cy="4104778"/>
              </a:xfrm>
              <a:prstGeom prst="rect">
                <a:avLst/>
              </a:prstGeom>
              <a:blipFill>
                <a:blip r:embed="rId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12043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327BF183-0D58-4E25-8985-3E91BA5AEA8A}"/>
              </a:ext>
            </a:extLst>
          </p:cNvPr>
          <p:cNvSpPr>
            <a:spLocks noGrp="1"/>
          </p:cNvSpPr>
          <p:nvPr>
            <p:ph type="title"/>
          </p:nvPr>
        </p:nvSpPr>
        <p:spPr/>
        <p:txBody>
          <a:bodyPr>
            <a:normAutofit fontScale="90000"/>
          </a:bodyPr>
          <a:lstStyle/>
          <a:p>
            <a:r>
              <a:rPr lang="en-US" dirty="0"/>
              <a:t>Summary</a:t>
            </a:r>
            <a:endParaRPr lang="ru-RU" dirty="0"/>
          </a:p>
        </p:txBody>
      </p:sp>
      <p:sp>
        <p:nvSpPr>
          <p:cNvPr id="6" name="TextBox 5">
            <a:extLst>
              <a:ext uri="{FF2B5EF4-FFF2-40B4-BE49-F238E27FC236}">
                <a16:creationId xmlns:a16="http://schemas.microsoft.com/office/drawing/2014/main" id="{371C3E47-96EB-463C-8F18-70D422E149F2}"/>
              </a:ext>
            </a:extLst>
          </p:cNvPr>
          <p:cNvSpPr txBox="1"/>
          <p:nvPr/>
        </p:nvSpPr>
        <p:spPr>
          <a:xfrm>
            <a:off x="220717" y="798612"/>
            <a:ext cx="8770883" cy="3693319"/>
          </a:xfrm>
          <a:prstGeom prst="rect">
            <a:avLst/>
          </a:prstGeom>
          <a:noFill/>
        </p:spPr>
        <p:txBody>
          <a:bodyPr wrap="square" lIns="91440" tIns="45720" rIns="91440" bIns="45720" rtlCol="0" anchor="t">
            <a:spAutoFit/>
          </a:bodyPr>
          <a:lstStyle/>
          <a:p>
            <a:pPr marL="342900" indent="-342900">
              <a:buFont typeface="+mj-lt"/>
              <a:buAutoNum type="arabicPeriod"/>
            </a:pPr>
            <a:r>
              <a:rPr lang="en-US" dirty="0"/>
              <a:t>LT Spice simulation for electronic device analysis </a:t>
            </a:r>
          </a:p>
          <a:p>
            <a:pPr marL="342900" indent="-342900">
              <a:buFont typeface="+mj-lt"/>
              <a:buAutoNum type="arabicPeriod"/>
            </a:pPr>
            <a:endParaRPr lang="en-US" dirty="0"/>
          </a:p>
          <a:p>
            <a:pPr marL="342900" indent="-342900">
              <a:buFont typeface="+mj-lt"/>
              <a:buAutoNum type="arabicPeriod"/>
            </a:pPr>
            <a:r>
              <a:rPr lang="en-US" dirty="0"/>
              <a:t>Diode parameters analysis </a:t>
            </a:r>
          </a:p>
          <a:p>
            <a:pPr marL="342900" indent="-342900">
              <a:buFont typeface="+mj-lt"/>
              <a:buAutoNum type="arabicPeriod"/>
            </a:pPr>
            <a:endParaRPr lang="en-US" dirty="0"/>
          </a:p>
          <a:p>
            <a:pPr marL="342900" indent="-342900">
              <a:buFont typeface="+mj-lt"/>
              <a:buAutoNum type="arabicPeriod"/>
            </a:pPr>
            <a:r>
              <a:rPr lang="en-US" dirty="0"/>
              <a:t>Rectifier scheme simulation</a:t>
            </a:r>
            <a:endParaRPr lang="en-US" dirty="0">
              <a:cs typeface="Calibri"/>
            </a:endParaRPr>
          </a:p>
          <a:p>
            <a:pPr marL="342900" indent="-342900">
              <a:buFont typeface="+mj-lt"/>
              <a:buAutoNum type="arabicPeriod"/>
            </a:pPr>
            <a:endParaRPr lang="en-US" dirty="0"/>
          </a:p>
          <a:p>
            <a:pPr marL="342900" indent="-342900">
              <a:buFont typeface="+mj-lt"/>
              <a:buAutoNum type="arabicPeriod"/>
            </a:pPr>
            <a:r>
              <a:rPr lang="en-US" dirty="0"/>
              <a:t>Capacitor parameter analysis</a:t>
            </a:r>
          </a:p>
          <a:p>
            <a:pPr marL="342900" indent="-342900">
              <a:buFont typeface="+mj-lt"/>
              <a:buAutoNum type="arabicPeriod"/>
            </a:pPr>
            <a:endParaRPr lang="en-US" dirty="0"/>
          </a:p>
          <a:p>
            <a:pPr marL="342900" indent="-342900">
              <a:buFont typeface="+mj-lt"/>
              <a:buAutoNum type="arabicPeriod"/>
            </a:pPr>
            <a:r>
              <a:rPr lang="en-US" dirty="0"/>
              <a:t>Overvoltage test</a:t>
            </a:r>
            <a:endParaRPr lang="en-US" dirty="0">
              <a:cs typeface="Calibri"/>
            </a:endParaRPr>
          </a:p>
          <a:p>
            <a:pPr marL="342900" indent="-342900">
              <a:buFont typeface="+mj-lt"/>
              <a:buAutoNum type="arabicPeriod"/>
            </a:pPr>
            <a:endParaRPr lang="en-US" dirty="0"/>
          </a:p>
          <a:p>
            <a:pPr marL="342900" indent="-342900">
              <a:buFont typeface="+mj-lt"/>
              <a:buAutoNum type="arabicPeriod"/>
            </a:pPr>
            <a:r>
              <a:rPr lang="en-US" dirty="0"/>
              <a:t>Starting current test</a:t>
            </a:r>
          </a:p>
          <a:p>
            <a:pPr marL="342900" indent="-342900">
              <a:buFont typeface="+mj-lt"/>
              <a:buAutoNum type="arabicPeriod"/>
            </a:pPr>
            <a:endParaRPr lang="en-US" dirty="0"/>
          </a:p>
          <a:p>
            <a:pPr marL="342900" indent="-342900">
              <a:buFont typeface="+mj-lt"/>
              <a:buAutoNum type="arabicPeriod"/>
            </a:pPr>
            <a:r>
              <a:rPr lang="en-US" dirty="0"/>
              <a:t>Uploading report to the     </a:t>
            </a:r>
            <a:endParaRPr lang="ru-RU" dirty="0"/>
          </a:p>
        </p:txBody>
      </p:sp>
    </p:spTree>
    <p:extLst>
      <p:ext uri="{BB962C8B-B14F-4D97-AF65-F5344CB8AC3E}">
        <p14:creationId xmlns:p14="http://schemas.microsoft.com/office/powerpoint/2010/main" val="3456362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lstStyle/>
          <a:p>
            <a:pPr>
              <a:defRPr/>
            </a:pPr>
            <a:r>
              <a:rPr lang="en-US" sz="2100" dirty="0"/>
              <a:t>Full-Wave rectifiers (with C-filter)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2430FB6-DD12-42CD-82CA-22163DEAC2A6}"/>
                  </a:ext>
                </a:extLst>
              </p:cNvPr>
              <p:cNvSpPr txBox="1"/>
              <p:nvPr/>
            </p:nvSpPr>
            <p:spPr>
              <a:xfrm>
                <a:off x="151447" y="653809"/>
                <a:ext cx="8841105" cy="4451988"/>
              </a:xfrm>
              <a:prstGeom prst="rect">
                <a:avLst/>
              </a:prstGeom>
              <a:solidFill>
                <a:schemeClr val="bg1"/>
              </a:solidFill>
            </p:spPr>
            <p:txBody>
              <a:bodyPr wrap="square">
                <a:spAutoFit/>
              </a:bodyPr>
              <a:lstStyle/>
              <a:p>
                <a:pPr marL="352425"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Average diode current</a:t>
                </a:r>
                <a:r>
                  <a:rPr lang="ru-RU" sz="1200" b="1" dirty="0">
                    <a:effectLst/>
                    <a:latin typeface="Calibri" panose="020F0502020204030204" pitchFamily="34" charset="0"/>
                    <a:ea typeface="Times New Roman" panose="02020603050405020304" pitchFamily="18" charset="0"/>
                    <a:cs typeface="Calibri" panose="020F0502020204030204" pitchFamily="34" charset="0"/>
                  </a:rPr>
                  <a:t>:</a:t>
                </a:r>
                <a:r>
                  <a:rPr lang="en-US" sz="12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𝐼</m:t>
                        </m:r>
                      </m:e>
                      <m:sub>
                        <m:r>
                          <a:rPr lang="ru-RU" sz="1200" i="1">
                            <a:effectLst/>
                            <a:latin typeface="Cambria Math" panose="02040503050406030204" pitchFamily="18" charset="0"/>
                            <a:ea typeface="Times New Roman" panose="02020603050405020304" pitchFamily="18" charset="0"/>
                          </a:rPr>
                          <m:t>𝑉𝐷</m:t>
                        </m:r>
                      </m:sub>
                    </m:sSub>
                    <m:r>
                      <a:rPr lang="en-US" sz="1200">
                        <a:effectLst/>
                        <a:latin typeface="Cambria Math" panose="02040503050406030204" pitchFamily="18" charset="0"/>
                        <a:ea typeface="Times New Roman" panose="02020603050405020304" pitchFamily="18" charset="0"/>
                      </a:rPr>
                      <m:t>=</m:t>
                    </m:r>
                    <m:d>
                      <m:dPr>
                        <m:begChr m:val="{"/>
                        <m:endChr m:val=""/>
                        <m:ctrlPr>
                          <a:rPr lang="ru-RU" sz="1200" i="1">
                            <a:effectLst/>
                            <a:latin typeface="Cambria Math" panose="02040503050406030204" pitchFamily="18" charset="0"/>
                            <a:ea typeface="Times New Roman" panose="02020603050405020304" pitchFamily="18" charset="0"/>
                          </a:rPr>
                        </m:ctrlPr>
                      </m:dPr>
                      <m:e>
                        <m:eqArr>
                          <m:eqArrPr>
                            <m:ctrlPr>
                              <a:rPr lang="ru-RU" sz="1200" i="1">
                                <a:effectLst/>
                                <a:latin typeface="Cambria Math" panose="02040503050406030204" pitchFamily="18" charset="0"/>
                                <a:ea typeface="Times New Roman" panose="02020603050405020304" pitchFamily="18" charset="0"/>
                              </a:rPr>
                            </m:ctrlPr>
                          </m:eqArrPr>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num>
                              <m:den>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𝑅</m:t>
                                    </m:r>
                                  </m:e>
                                  <m:sub>
                                    <m:r>
                                      <a:rPr lang="ru-RU" sz="1200" i="1">
                                        <a:effectLst/>
                                        <a:latin typeface="Cambria Math" panose="02040503050406030204" pitchFamily="18" charset="0"/>
                                        <a:ea typeface="Times New Roman" panose="02020603050405020304" pitchFamily="18" charset="0"/>
                                      </a:rPr>
                                      <m:t>𝐿</m:t>
                                    </m:r>
                                  </m:sub>
                                </m:sSub>
                              </m:den>
                            </m:f>
                            <m:r>
                              <a:rPr lang="en-US" sz="1200" i="1">
                                <a:effectLst/>
                                <a:latin typeface="Cambria Math" panose="02040503050406030204" pitchFamily="18" charset="0"/>
                                <a:ea typeface="Times New Roman" panose="02020603050405020304" pitchFamily="18" charset="0"/>
                              </a:rPr>
                              <m:t>∙</m:t>
                            </m:r>
                            <m:r>
                              <m:rPr>
                                <m:sty m:val="p"/>
                              </m:rPr>
                              <a:rPr lang="en-US" sz="1200">
                                <a:effectLst/>
                                <a:latin typeface="Cambria Math" panose="02040503050406030204" pitchFamily="18" charset="0"/>
                                <a:ea typeface="Times New Roman" panose="02020603050405020304" pitchFamily="18" charset="0"/>
                              </a:rPr>
                              <m:t>cos</m:t>
                            </m:r>
                            <m:d>
                              <m:dPr>
                                <m:ctrlPr>
                                  <a:rPr lang="en-US" sz="1200" i="1">
                                    <a:effectLst/>
                                    <a:latin typeface="Cambria Math" panose="02040503050406030204" pitchFamily="18" charset="0"/>
                                    <a:ea typeface="Times New Roman" panose="02020603050405020304" pitchFamily="18" charset="0"/>
                                  </a:rPr>
                                </m:ctrlPr>
                              </m:dPr>
                              <m:e>
                                <m:f>
                                  <m:fPr>
                                    <m:ctrlPr>
                                      <a:rPr lang="ru-RU" sz="1200" i="1">
                                        <a:effectLst/>
                                        <a:latin typeface="Cambria Math" panose="02040503050406030204" pitchFamily="18" charset="0"/>
                                        <a:ea typeface="Times New Roman" panose="02020603050405020304" pitchFamily="18" charset="0"/>
                                      </a:rPr>
                                    </m:ctrlPr>
                                  </m:fPr>
                                  <m:num>
                                    <m:r>
                                      <a:rPr lang="ru-RU" sz="1200" i="1">
                                        <a:effectLst/>
                                        <a:latin typeface="Cambria Math" panose="02040503050406030204" pitchFamily="18" charset="0"/>
                                        <a:ea typeface="Times New Roman" panose="02020603050405020304" pitchFamily="18" charset="0"/>
                                      </a:rPr>
                                      <m:t>𝜃</m:t>
                                    </m:r>
                                  </m:num>
                                  <m:den>
                                    <m:r>
                                      <a:rPr lang="en-US" sz="1200" i="1">
                                        <a:effectLst/>
                                        <a:latin typeface="Cambria Math" panose="02040503050406030204" pitchFamily="18" charset="0"/>
                                        <a:ea typeface="Times New Roman" panose="02020603050405020304" pitchFamily="18" charset="0"/>
                                      </a:rPr>
                                      <m:t>2</m:t>
                                    </m:r>
                                  </m:den>
                                </m:f>
                              </m:e>
                            </m:d>
                            <m:r>
                              <a:rPr lang="en-US" sz="1200" b="0" i="1" smtClean="0">
                                <a:effectLst/>
                                <a:latin typeface="Cambria Math" panose="02040503050406030204" pitchFamily="18" charset="0"/>
                                <a:ea typeface="Times New Roman" panose="02020603050405020304" pitchFamily="18" charset="0"/>
                              </a:rPr>
                              <m:t>=</m:t>
                            </m:r>
                            <m:f>
                              <m:fPr>
                                <m:ctrlPr>
                                  <a:rPr lang="ru-RU" sz="1200" i="1">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num>
                              <m:den>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den>
                            </m:f>
                            <m:r>
                              <a:rPr lang="ru-RU" sz="1200" i="1">
                                <a:latin typeface="Cambria Math" panose="02040503050406030204" pitchFamily="18" charset="0"/>
                                <a:ea typeface="Times New Roman" panose="02020603050405020304" pitchFamily="18" charset="0"/>
                              </a:rPr>
                              <m:t>∙</m:t>
                            </m:r>
                            <m:r>
                              <m:rPr>
                                <m:sty m:val="p"/>
                              </m:rPr>
                              <a:rPr lang="ru-RU" sz="1200">
                                <a:latin typeface="Cambria Math" panose="02040503050406030204" pitchFamily="18" charset="0"/>
                                <a:ea typeface="Times New Roman" panose="02020603050405020304" pitchFamily="18" charset="0"/>
                              </a:rPr>
                              <m:t>cos</m:t>
                            </m:r>
                            <m:d>
                              <m:dPr>
                                <m:ctrlPr>
                                  <a:rPr lang="ru-RU" sz="1200" i="1">
                                    <a:latin typeface="Cambria Math" panose="02040503050406030204" pitchFamily="18" charset="0"/>
                                  </a:rPr>
                                </m:ctrlPr>
                              </m:dPr>
                              <m:e>
                                <m:rad>
                                  <m:radPr>
                                    <m:ctrlPr>
                                      <a:rPr lang="ru-RU" sz="1200" i="1">
                                        <a:latin typeface="Cambria Math" panose="02040503050406030204" pitchFamily="18" charset="0"/>
                                        <a:ea typeface="Times New Roman" panose="02020603050405020304" pitchFamily="18" charset="0"/>
                                      </a:rPr>
                                    </m:ctrlPr>
                                  </m:radPr>
                                  <m:deg>
                                    <m:r>
                                      <a:rPr lang="en-US" sz="1200" i="1">
                                        <a:latin typeface="Cambria Math" panose="02040503050406030204" pitchFamily="18" charset="0"/>
                                        <a:ea typeface="Times New Roman" panose="02020603050405020304" pitchFamily="18" charset="0"/>
                                      </a:rPr>
                                      <m:t>3</m:t>
                                    </m:r>
                                  </m:deg>
                                  <m:e>
                                    <m:r>
                                      <a:rPr lang="en-US" sz="1200" i="1">
                                        <a:latin typeface="Cambria Math" panose="02040503050406030204" pitchFamily="18" charset="0"/>
                                        <a:ea typeface="Times New Roman" panose="02020603050405020304" pitchFamily="18" charset="0"/>
                                      </a:rPr>
                                      <m:t>3</m:t>
                                    </m:r>
                                    <m:r>
                                      <a:rPr lang="en-US" sz="1200">
                                        <a:latin typeface="Cambria Math" panose="02040503050406030204" pitchFamily="18" charset="0"/>
                                        <a:ea typeface="Times New Roman" panose="02020603050405020304" pitchFamily="18" charset="0"/>
                                      </a:rPr>
                                      <m:t>∙</m:t>
                                    </m:r>
                                    <m:r>
                                      <a:rPr lang="ru-RU" sz="1200" i="1">
                                        <a:latin typeface="Cambria Math" panose="02040503050406030204" pitchFamily="18" charset="0"/>
                                        <a:ea typeface="Times New Roman" panose="02020603050405020304" pitchFamily="18" charset="0"/>
                                      </a:rPr>
                                      <m:t>𝜋</m:t>
                                    </m:r>
                                    <m:r>
                                      <a:rPr lang="en-US" sz="1200">
                                        <a:latin typeface="Cambria Math" panose="02040503050406030204" pitchFamily="18" charset="0"/>
                                        <a:ea typeface="Times New Roman" panose="02020603050405020304" pitchFamily="18" charset="0"/>
                                      </a:rPr>
                                      <m:t>∙</m:t>
                                    </m:r>
                                    <m:f>
                                      <m:fPr>
                                        <m:ctrlPr>
                                          <a:rPr lang="ru-RU" sz="1200" i="1">
                                            <a:latin typeface="Cambria Math" panose="02040503050406030204" pitchFamily="18" charset="0"/>
                                            <a:ea typeface="Times New Roman" panose="02020603050405020304" pitchFamily="18" charset="0"/>
                                          </a:rPr>
                                        </m:ctrlPr>
                                      </m:fPr>
                                      <m:num>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𝑟</m:t>
                                            </m:r>
                                          </m:e>
                                          <m:sub>
                                            <m:r>
                                              <a:rPr lang="ru-RU" sz="1200" i="1">
                                                <a:latin typeface="Cambria Math" panose="02040503050406030204" pitchFamily="18" charset="0"/>
                                                <a:ea typeface="Times New Roman" panose="02020603050405020304" pitchFamily="18" charset="0"/>
                                              </a:rPr>
                                              <m:t>𝐼𝑁</m:t>
                                            </m:r>
                                          </m:sub>
                                        </m:sSub>
                                      </m:num>
                                      <m:den>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den>
                                    </m:f>
                                  </m:e>
                                </m:rad>
                              </m:e>
                            </m:d>
                            <m:r>
                              <m:rPr>
                                <m:nor/>
                              </m:rPr>
                              <a:rPr lang="en-US" sz="1200" b="0" i="0" smtClean="0">
                                <a:latin typeface="Cambria Math" panose="02040503050406030204" pitchFamily="18" charset="0"/>
                                <a:ea typeface="Times New Roman" panose="02020603050405020304" pitchFamily="18" charset="0"/>
                              </a:rPr>
                              <m:t>,                     </m:t>
                            </m:r>
                            <m:r>
                              <m:rPr>
                                <m:nor/>
                              </m:rPr>
                              <a:rPr lang="en-US" sz="1200"/>
                              <m:t>for</m:t>
                            </m:r>
                            <m:r>
                              <m:rPr>
                                <m:nor/>
                              </m:rPr>
                              <a:rPr lang="en-US" sz="1200" i="1"/>
                              <m:t> </m:t>
                            </m:r>
                            <m:r>
                              <m:rPr>
                                <m:nor/>
                              </m:rPr>
                              <a:rPr lang="en-US" sz="1200" b="1"/>
                              <m:t>HWR</m:t>
                            </m:r>
                            <m:r>
                              <m:rPr>
                                <m:nor/>
                              </m:rPr>
                              <a:rPr lang="en-US" sz="1200" i="1"/>
                              <m:t> </m:t>
                            </m:r>
                            <m:r>
                              <m:rPr>
                                <m:nor/>
                              </m:rPr>
                              <a:rPr lang="en-US" sz="1200"/>
                              <m:t>schemes</m:t>
                            </m:r>
                          </m:e>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num>
                              <m:den>
                                <m:r>
                                  <a:rPr lang="en-US" sz="1200" smtClean="0">
                                    <a:solidFill>
                                      <a:srgbClr val="FF0000"/>
                                    </a:solidFill>
                                    <a:effectLst/>
                                    <a:latin typeface="Cambria Math" panose="02040503050406030204" pitchFamily="18" charset="0"/>
                                    <a:ea typeface="Times New Roman" panose="02020603050405020304" pitchFamily="18" charset="0"/>
                                  </a:rPr>
                                  <m:t>2</m:t>
                                </m:r>
                                <m:r>
                                  <a:rPr lang="en-US" sz="1200" i="1">
                                    <a:effectLst/>
                                    <a:latin typeface="Cambria Math" panose="02040503050406030204" pitchFamily="18" charset="0"/>
                                    <a:ea typeface="Times New Roman" panose="02020603050405020304" pitchFamily="18" charset="0"/>
                                  </a:rPr>
                                  <m:t>∙</m:t>
                                </m:r>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𝑅</m:t>
                                    </m:r>
                                  </m:e>
                                  <m:sub>
                                    <m:r>
                                      <a:rPr lang="ru-RU" sz="1200" i="1">
                                        <a:effectLst/>
                                        <a:latin typeface="Cambria Math" panose="02040503050406030204" pitchFamily="18" charset="0"/>
                                        <a:ea typeface="Times New Roman" panose="02020603050405020304" pitchFamily="18" charset="0"/>
                                      </a:rPr>
                                      <m:t>𝐿</m:t>
                                    </m:r>
                                  </m:sub>
                                </m:sSub>
                              </m:den>
                            </m:f>
                            <m:r>
                              <a:rPr lang="en-US" sz="1200" i="1">
                                <a:effectLst/>
                                <a:latin typeface="Cambria Math" panose="02040503050406030204" pitchFamily="18" charset="0"/>
                                <a:ea typeface="Times New Roman" panose="02020603050405020304" pitchFamily="18" charset="0"/>
                              </a:rPr>
                              <m:t>∙</m:t>
                            </m:r>
                            <m:r>
                              <m:rPr>
                                <m:sty m:val="p"/>
                              </m:rPr>
                              <a:rPr lang="en-US" sz="1200">
                                <a:effectLst/>
                                <a:latin typeface="Cambria Math" panose="02040503050406030204" pitchFamily="18" charset="0"/>
                                <a:ea typeface="Times New Roman" panose="02020603050405020304" pitchFamily="18" charset="0"/>
                              </a:rPr>
                              <m:t>cos</m:t>
                            </m:r>
                            <m:d>
                              <m:dPr>
                                <m:ctrlPr>
                                  <a:rPr lang="en-US" sz="1200" i="1">
                                    <a:effectLst/>
                                    <a:latin typeface="Cambria Math" panose="02040503050406030204" pitchFamily="18" charset="0"/>
                                    <a:ea typeface="Times New Roman" panose="02020603050405020304" pitchFamily="18" charset="0"/>
                                  </a:rPr>
                                </m:ctrlPr>
                              </m:dPr>
                              <m:e>
                                <m:f>
                                  <m:fPr>
                                    <m:ctrlPr>
                                      <a:rPr lang="ru-RU" sz="1200" i="1">
                                        <a:effectLst/>
                                        <a:latin typeface="Cambria Math" panose="02040503050406030204" pitchFamily="18" charset="0"/>
                                        <a:ea typeface="Times New Roman" panose="02020603050405020304" pitchFamily="18" charset="0"/>
                                      </a:rPr>
                                    </m:ctrlPr>
                                  </m:fPr>
                                  <m:num>
                                    <m:r>
                                      <a:rPr lang="ru-RU" sz="1200" i="1">
                                        <a:effectLst/>
                                        <a:latin typeface="Cambria Math" panose="02040503050406030204" pitchFamily="18" charset="0"/>
                                        <a:ea typeface="Times New Roman" panose="02020603050405020304" pitchFamily="18" charset="0"/>
                                      </a:rPr>
                                      <m:t>𝜃</m:t>
                                    </m:r>
                                  </m:num>
                                  <m:den>
                                    <m:r>
                                      <a:rPr lang="en-US" sz="1200" i="1">
                                        <a:effectLst/>
                                        <a:latin typeface="Cambria Math" panose="02040503050406030204" pitchFamily="18" charset="0"/>
                                        <a:ea typeface="Times New Roman" panose="02020603050405020304" pitchFamily="18" charset="0"/>
                                      </a:rPr>
                                      <m:t>2</m:t>
                                    </m:r>
                                  </m:den>
                                </m:f>
                              </m:e>
                            </m:d>
                            <m:r>
                              <a:rPr lang="en-US" sz="1200" i="1">
                                <a:latin typeface="Cambria Math" panose="02040503050406030204" pitchFamily="18" charset="0"/>
                                <a:ea typeface="Times New Roman" panose="02020603050405020304" pitchFamily="18" charset="0"/>
                              </a:rPr>
                              <m:t>=</m:t>
                            </m:r>
                            <m:f>
                              <m:fPr>
                                <m:ctrlPr>
                                  <a:rPr lang="ru-RU" sz="1200" i="1">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num>
                              <m:den>
                                <m:sSub>
                                  <m:sSubPr>
                                    <m:ctrlPr>
                                      <a:rPr lang="ru-RU" sz="1200" i="1">
                                        <a:latin typeface="Cambria Math" panose="02040503050406030204" pitchFamily="18" charset="0"/>
                                        <a:ea typeface="Times New Roman" panose="02020603050405020304" pitchFamily="18" charset="0"/>
                                      </a:rPr>
                                    </m:ctrlPr>
                                  </m:sSubPr>
                                  <m:e>
                                    <m:r>
                                      <a:rPr lang="en-US" sz="1200">
                                        <a:solidFill>
                                          <a:srgbClr val="FF0000"/>
                                        </a:solidFill>
                                        <a:latin typeface="Cambria Math" panose="02040503050406030204" pitchFamily="18" charset="0"/>
                                        <a:ea typeface="Times New Roman" panose="02020603050405020304" pitchFamily="18" charset="0"/>
                                      </a:rPr>
                                      <m:t>2</m:t>
                                    </m:r>
                                    <m:r>
                                      <a:rPr lang="en-US" sz="1200" i="1">
                                        <a:latin typeface="Cambria Math" panose="02040503050406030204" pitchFamily="18" charset="0"/>
                                        <a:ea typeface="Times New Roman" panose="02020603050405020304" pitchFamily="18" charset="0"/>
                                      </a:rPr>
                                      <m:t>∙</m:t>
                                    </m:r>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den>
                            </m:f>
                            <m:r>
                              <a:rPr lang="ru-RU" sz="1200" i="1">
                                <a:latin typeface="Cambria Math" panose="02040503050406030204" pitchFamily="18" charset="0"/>
                                <a:ea typeface="Times New Roman" panose="02020603050405020304" pitchFamily="18" charset="0"/>
                              </a:rPr>
                              <m:t>∙</m:t>
                            </m:r>
                            <m:r>
                              <m:rPr>
                                <m:sty m:val="p"/>
                              </m:rPr>
                              <a:rPr lang="ru-RU" sz="1200">
                                <a:latin typeface="Cambria Math" panose="02040503050406030204" pitchFamily="18" charset="0"/>
                                <a:ea typeface="Times New Roman" panose="02020603050405020304" pitchFamily="18" charset="0"/>
                              </a:rPr>
                              <m:t>cos</m:t>
                            </m:r>
                            <m:d>
                              <m:dPr>
                                <m:ctrlPr>
                                  <a:rPr lang="ru-RU" sz="1200" i="1">
                                    <a:latin typeface="Cambria Math" panose="02040503050406030204" pitchFamily="18" charset="0"/>
                                  </a:rPr>
                                </m:ctrlPr>
                              </m:dPr>
                              <m:e>
                                <m:rad>
                                  <m:radPr>
                                    <m:ctrlPr>
                                      <a:rPr lang="ru-RU" sz="1200" i="1">
                                        <a:latin typeface="Cambria Math" panose="02040503050406030204" pitchFamily="18" charset="0"/>
                                        <a:ea typeface="Times New Roman" panose="02020603050405020304" pitchFamily="18" charset="0"/>
                                      </a:rPr>
                                    </m:ctrlPr>
                                  </m:radPr>
                                  <m:deg>
                                    <m:r>
                                      <a:rPr lang="en-US" sz="1200" i="1">
                                        <a:latin typeface="Cambria Math" panose="02040503050406030204" pitchFamily="18" charset="0"/>
                                        <a:ea typeface="Times New Roman" panose="02020603050405020304" pitchFamily="18" charset="0"/>
                                      </a:rPr>
                                      <m:t>3</m:t>
                                    </m:r>
                                  </m:deg>
                                  <m:e>
                                    <m:f>
                                      <m:fPr>
                                        <m:ctrlPr>
                                          <a:rPr lang="en-US" sz="1200" b="0" i="1" smtClean="0">
                                            <a:latin typeface="Cambria Math" panose="02040503050406030204" pitchFamily="18" charset="0"/>
                                            <a:ea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rPr>
                                          <m:t>3</m:t>
                                        </m:r>
                                      </m:num>
                                      <m:den>
                                        <m:r>
                                          <a:rPr lang="en-US" sz="1200" b="0" i="1" smtClean="0">
                                            <a:solidFill>
                                              <a:srgbClr val="FF0000"/>
                                            </a:solidFill>
                                            <a:latin typeface="Cambria Math" panose="02040503050406030204" pitchFamily="18" charset="0"/>
                                            <a:ea typeface="Times New Roman" panose="02020603050405020304" pitchFamily="18" charset="0"/>
                                          </a:rPr>
                                          <m:t>2</m:t>
                                        </m:r>
                                      </m:den>
                                    </m:f>
                                    <m:r>
                                      <a:rPr lang="en-US" sz="1200">
                                        <a:latin typeface="Cambria Math" panose="02040503050406030204" pitchFamily="18" charset="0"/>
                                        <a:ea typeface="Times New Roman" panose="02020603050405020304" pitchFamily="18" charset="0"/>
                                      </a:rPr>
                                      <m:t>∙</m:t>
                                    </m:r>
                                    <m:r>
                                      <a:rPr lang="ru-RU" sz="1200" i="1">
                                        <a:latin typeface="Cambria Math" panose="02040503050406030204" pitchFamily="18" charset="0"/>
                                        <a:ea typeface="Times New Roman" panose="02020603050405020304" pitchFamily="18" charset="0"/>
                                      </a:rPr>
                                      <m:t>𝜋</m:t>
                                    </m:r>
                                    <m:r>
                                      <a:rPr lang="en-US" sz="1200">
                                        <a:latin typeface="Cambria Math" panose="02040503050406030204" pitchFamily="18" charset="0"/>
                                        <a:ea typeface="Times New Roman" panose="02020603050405020304" pitchFamily="18" charset="0"/>
                                      </a:rPr>
                                      <m:t>∙</m:t>
                                    </m:r>
                                    <m:f>
                                      <m:fPr>
                                        <m:ctrlPr>
                                          <a:rPr lang="ru-RU" sz="1200" i="1">
                                            <a:latin typeface="Cambria Math" panose="02040503050406030204" pitchFamily="18" charset="0"/>
                                            <a:ea typeface="Times New Roman" panose="02020603050405020304" pitchFamily="18" charset="0"/>
                                          </a:rPr>
                                        </m:ctrlPr>
                                      </m:fPr>
                                      <m:num>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𝑟</m:t>
                                            </m:r>
                                          </m:e>
                                          <m:sub>
                                            <m:r>
                                              <a:rPr lang="ru-RU" sz="1200" i="1">
                                                <a:latin typeface="Cambria Math" panose="02040503050406030204" pitchFamily="18" charset="0"/>
                                                <a:ea typeface="Times New Roman" panose="02020603050405020304" pitchFamily="18" charset="0"/>
                                              </a:rPr>
                                              <m:t>𝐼𝑁</m:t>
                                            </m:r>
                                          </m:sub>
                                        </m:sSub>
                                      </m:num>
                                      <m:den>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den>
                                    </m:f>
                                  </m:e>
                                </m:rad>
                              </m:e>
                            </m:d>
                            <m:r>
                              <a:rPr lang="en-US" sz="1200" i="1">
                                <a:effectLst/>
                                <a:latin typeface="Cambria Math" panose="02040503050406030204" pitchFamily="18" charset="0"/>
                                <a:ea typeface="Times New Roman" panose="02020603050405020304" pitchFamily="18" charset="0"/>
                              </a:rPr>
                              <m:t>, </m:t>
                            </m:r>
                            <m:r>
                              <m:rPr>
                                <m:nor/>
                              </m:rPr>
                              <a:rPr lang="ru-RU" sz="1200" i="0">
                                <a:effectLst/>
                                <a:latin typeface="Cambria Math" panose="02040503050406030204" pitchFamily="18" charset="0"/>
                                <a:ea typeface="Times New Roman" panose="02020603050405020304" pitchFamily="18" charset="0"/>
                              </a:rPr>
                              <m:t>for</m:t>
                            </m:r>
                            <m:r>
                              <m:rPr>
                                <m:nor/>
                              </m:rPr>
                              <a:rPr lang="en-US" sz="1200" i="0">
                                <a:effectLst/>
                                <a:latin typeface="Cambria Math" panose="02040503050406030204" pitchFamily="18" charset="0"/>
                                <a:ea typeface="Times New Roman" panose="02020603050405020304" pitchFamily="18" charset="0"/>
                              </a:rPr>
                              <m:t> </m:t>
                            </m:r>
                            <m:r>
                              <m:rPr>
                                <m:nor/>
                              </m:rPr>
                              <a:rPr lang="en-US" sz="1200" b="1" i="0">
                                <a:effectLst/>
                                <a:latin typeface="Cambria Math" panose="02040503050406030204" pitchFamily="18" charset="0"/>
                                <a:ea typeface="Times New Roman" panose="02020603050405020304" pitchFamily="18" charset="0"/>
                              </a:rPr>
                              <m:t>FBR</m:t>
                            </m:r>
                            <m:r>
                              <m:rPr>
                                <m:nor/>
                              </m:rPr>
                              <a:rPr lang="en-US" sz="1200" i="0">
                                <a:effectLst/>
                                <a:latin typeface="Cambria Math" panose="02040503050406030204" pitchFamily="18" charset="0"/>
                                <a:ea typeface="Times New Roman" panose="02020603050405020304" pitchFamily="18" charset="0"/>
                              </a:rPr>
                              <m:t> </m:t>
                            </m:r>
                            <m:r>
                              <m:rPr>
                                <m:nor/>
                              </m:rPr>
                              <a:rPr lang="en-US" sz="1200" i="0">
                                <a:effectLst/>
                                <a:latin typeface="Cambria Math" panose="02040503050406030204" pitchFamily="18" charset="0"/>
                                <a:ea typeface="Times New Roman" panose="02020603050405020304" pitchFamily="18" charset="0"/>
                              </a:rPr>
                              <m:t>or</m:t>
                            </m:r>
                            <m:r>
                              <m:rPr>
                                <m:nor/>
                              </m:rPr>
                              <a:rPr lang="en-US" sz="1200" i="0">
                                <a:effectLst/>
                                <a:latin typeface="Cambria Math" panose="02040503050406030204" pitchFamily="18" charset="0"/>
                                <a:ea typeface="Times New Roman" panose="02020603050405020304" pitchFamily="18" charset="0"/>
                              </a:rPr>
                              <m:t> </m:t>
                            </m:r>
                            <m:r>
                              <m:rPr>
                                <m:nor/>
                              </m:rPr>
                              <a:rPr lang="en-US" sz="1200" b="1" i="0">
                                <a:effectLst/>
                                <a:latin typeface="Cambria Math" panose="02040503050406030204" pitchFamily="18" charset="0"/>
                                <a:ea typeface="Times New Roman" panose="02020603050405020304" pitchFamily="18" charset="0"/>
                              </a:rPr>
                              <m:t>CTR</m:t>
                            </m:r>
                            <m:r>
                              <m:rPr>
                                <m:nor/>
                              </m:rPr>
                              <a:rPr lang="en-US" sz="1200" i="0">
                                <a:effectLst/>
                                <a:latin typeface="Cambria Math" panose="02040503050406030204" pitchFamily="18" charset="0"/>
                                <a:ea typeface="Times New Roman" panose="02020603050405020304" pitchFamily="18" charset="0"/>
                              </a:rPr>
                              <m:t> </m:t>
                            </m:r>
                            <m:r>
                              <m:rPr>
                                <m:nor/>
                              </m:rPr>
                              <a:rPr lang="ru-RU" sz="1200" i="0">
                                <a:effectLst/>
                                <a:latin typeface="Cambria Math" panose="02040503050406030204" pitchFamily="18" charset="0"/>
                                <a:ea typeface="Times New Roman" panose="02020603050405020304" pitchFamily="18" charset="0"/>
                              </a:rPr>
                              <m:t>sc</m:t>
                            </m:r>
                            <m:r>
                              <m:rPr>
                                <m:nor/>
                              </m:rPr>
                              <a:rPr lang="en-US" sz="1200" i="0">
                                <a:effectLst/>
                                <a:latin typeface="Cambria Math" panose="02040503050406030204" pitchFamily="18" charset="0"/>
                                <a:ea typeface="Times New Roman" panose="02020603050405020304" pitchFamily="18" charset="0"/>
                              </a:rPr>
                              <m:t>h</m:t>
                            </m:r>
                            <m:r>
                              <m:rPr>
                                <m:nor/>
                              </m:rPr>
                              <a:rPr lang="ru-RU" sz="1200" i="0">
                                <a:effectLst/>
                                <a:latin typeface="Cambria Math" panose="02040503050406030204" pitchFamily="18" charset="0"/>
                                <a:ea typeface="Times New Roman" panose="02020603050405020304" pitchFamily="18" charset="0"/>
                              </a:rPr>
                              <m:t>emes</m:t>
                            </m:r>
                          </m:e>
                        </m:eqArr>
                      </m:e>
                    </m:d>
                  </m:oMath>
                </a14:m>
                <a:r>
                  <a:rPr lang="en-US" sz="1200" dirty="0">
                    <a:effectLst/>
                    <a:latin typeface="Calibri" panose="020F0502020204030204" pitchFamily="34" charset="0"/>
                    <a:ea typeface="Times New Roman" panose="02020603050405020304" pitchFamily="18" charset="0"/>
                  </a:rPr>
                  <a:t>	(A)</a:t>
                </a:r>
                <a:endParaRPr lang="ru-RU" sz="1200" dirty="0">
                  <a:effectLst/>
                  <a:latin typeface="Calibri" panose="020F0502020204030204" pitchFamily="34" charset="0"/>
                  <a:ea typeface="Times New Roman" panose="02020603050405020304" pitchFamily="18" charset="0"/>
                </a:endParaRPr>
              </a:p>
              <a:p>
                <a:pPr marL="352425"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Maximum repetitive rectifier scheme diode current:</a:t>
                </a:r>
                <a:r>
                  <a:rPr lang="en-US" sz="12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𝐼</m:t>
                        </m:r>
                      </m:e>
                      <m:sub>
                        <m:sSub>
                          <m:sSubPr>
                            <m:ctrlPr>
                              <a:rPr lang="en-US"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𝑉𝐷</m:t>
                            </m:r>
                          </m:e>
                          <m:sub>
                            <m:r>
                              <a:rPr lang="en-US" sz="1200" i="1">
                                <a:solidFill>
                                  <a:schemeClr val="tx1">
                                    <a:lumMod val="95000"/>
                                    <a:lumOff val="5000"/>
                                  </a:schemeClr>
                                </a:solidFill>
                                <a:latin typeface="Cambria Math" panose="02040503050406030204" pitchFamily="18" charset="0"/>
                              </a:rPr>
                              <m:t>𝑚𝑎𝑥</m:t>
                            </m:r>
                          </m:sub>
                        </m:sSub>
                      </m:sub>
                    </m:sSub>
                    <m:r>
                      <a:rPr lang="en-US" sz="1200">
                        <a:effectLst/>
                        <a:latin typeface="Cambria Math" panose="02040503050406030204" pitchFamily="18" charset="0"/>
                        <a:ea typeface="Times New Roman" panose="02020603050405020304" pitchFamily="18" charset="0"/>
                      </a:rPr>
                      <m:t>=</m:t>
                    </m:r>
                    <m:f>
                      <m:fPr>
                        <m:ctrlPr>
                          <a:rPr lang="ru-RU" sz="1200" i="1">
                            <a:effectLst/>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r>
                          <a:rPr lang="en-US" sz="1200" i="1">
                            <a:effectLst/>
                            <a:latin typeface="Cambria Math" panose="02040503050406030204" pitchFamily="18" charset="0"/>
                            <a:ea typeface="Times New Roman" panose="02020603050405020304" pitchFamily="18" charset="0"/>
                          </a:rPr>
                          <m:t>−</m:t>
                        </m:r>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𝑉</m:t>
                            </m:r>
                          </m:e>
                          <m:sub>
                            <m:sSub>
                              <m:sSubPr>
                                <m:ctrlPr>
                                  <a:rPr lang="ru-RU" sz="1200" i="1">
                                    <a:effectLst/>
                                    <a:latin typeface="Cambria Math" panose="02040503050406030204" pitchFamily="18" charset="0"/>
                                    <a:ea typeface="Times New Roman" panose="02020603050405020304" pitchFamily="18" charset="0"/>
                                  </a:rPr>
                                </m:ctrlPr>
                              </m:sSubPr>
                              <m:e>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𝑅</m:t>
                                    </m:r>
                                  </m:e>
                                  <m:sub>
                                    <m:r>
                                      <a:rPr lang="ru-RU" sz="1200" i="1">
                                        <a:effectLst/>
                                        <a:latin typeface="Cambria Math" panose="02040503050406030204" pitchFamily="18" charset="0"/>
                                        <a:ea typeface="Times New Roman" panose="02020603050405020304" pitchFamily="18" charset="0"/>
                                      </a:rPr>
                                      <m:t>𝐿</m:t>
                                    </m:r>
                                  </m:sub>
                                </m:sSub>
                              </m:e>
                              <m:sub>
                                <m:r>
                                  <a:rPr lang="ru-RU" sz="1200" i="1">
                                    <a:effectLst/>
                                    <a:latin typeface="Cambria Math" panose="02040503050406030204" pitchFamily="18" charset="0"/>
                                    <a:ea typeface="Times New Roman" panose="02020603050405020304" pitchFamily="18" charset="0"/>
                                  </a:rPr>
                                  <m:t>𝐴𝑉𝐺</m:t>
                                </m:r>
                              </m:sub>
                            </m:sSub>
                          </m:sub>
                        </m:sSub>
                      </m:num>
                      <m:den>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𝑟</m:t>
                            </m:r>
                          </m:e>
                          <m:sub>
                            <m:r>
                              <a:rPr lang="ru-RU" sz="1200" i="1">
                                <a:effectLst/>
                                <a:latin typeface="Cambria Math" panose="02040503050406030204" pitchFamily="18" charset="0"/>
                                <a:ea typeface="Times New Roman" panose="02020603050405020304" pitchFamily="18" charset="0"/>
                              </a:rPr>
                              <m:t>𝐼𝑁</m:t>
                            </m:r>
                          </m:sub>
                        </m:sSub>
                      </m:den>
                    </m:f>
                  </m:oMath>
                </a14:m>
                <a:r>
                  <a:rPr lang="en-US" sz="1200" dirty="0">
                    <a:effectLst/>
                    <a:latin typeface="Calibri" panose="020F0502020204030204" pitchFamily="34" charset="0"/>
                    <a:ea typeface="Times New Roman" panose="02020603050405020304" pitchFamily="18" charset="0"/>
                  </a:rPr>
                  <a:t>				(A)</a:t>
                </a:r>
                <a:endParaRPr lang="ru-RU" sz="1200" dirty="0">
                  <a:effectLst/>
                  <a:latin typeface="Calibri" panose="020F0502020204030204" pitchFamily="34" charset="0"/>
                  <a:ea typeface="Times New Roman" panose="02020603050405020304" pitchFamily="18" charset="0"/>
                </a:endParaRPr>
              </a:p>
              <a:p>
                <a:pPr marL="352425"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Starting (Non-repetitive) maximum peak surge diode current in rectifier scheme</a:t>
                </a:r>
                <a:r>
                  <a:rPr lang="ru-RU" sz="1200" b="1" dirty="0">
                    <a:latin typeface="Calibri" panose="020F0502020204030204" pitchFamily="34" charset="0"/>
                    <a:ea typeface="Times New Roman" panose="02020603050405020304" pitchFamily="18" charset="0"/>
                    <a:cs typeface="Calibri" panose="020F0502020204030204" pitchFamily="34" charset="0"/>
                  </a:rPr>
                  <a:t>:</a:t>
                </a: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r>
                  <a:rPr lang="ru-RU" sz="12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𝐼</m:t>
                        </m:r>
                      </m:e>
                      <m:sub>
                        <m:sSub>
                          <m:sSubPr>
                            <m:ctrlPr>
                              <a:rPr lang="en-US"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𝑉𝐷</m:t>
                            </m:r>
                          </m:e>
                          <m:sub>
                            <m:r>
                              <a:rPr lang="en-US" sz="1200" b="0" i="1" smtClean="0">
                                <a:solidFill>
                                  <a:schemeClr val="tx1">
                                    <a:lumMod val="95000"/>
                                    <a:lumOff val="5000"/>
                                  </a:schemeClr>
                                </a:solidFill>
                                <a:latin typeface="Cambria Math" panose="02040503050406030204" pitchFamily="18" charset="0"/>
                              </a:rPr>
                              <m:t>𝑂𝑁</m:t>
                            </m:r>
                          </m:sub>
                        </m:sSub>
                      </m:sub>
                    </m:sSub>
                    <m:r>
                      <a:rPr lang="ru-RU" sz="1200">
                        <a:effectLst/>
                        <a:latin typeface="Cambria Math" panose="02040503050406030204" pitchFamily="18" charset="0"/>
                        <a:ea typeface="Times New Roman" panose="02020603050405020304" pitchFamily="18" charset="0"/>
                      </a:rPr>
                      <m:t>=</m:t>
                    </m:r>
                    <m:f>
                      <m:fPr>
                        <m:ctrlPr>
                          <a:rPr lang="ru-RU" sz="1200" i="1">
                            <a:effectLst/>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num>
                      <m:den>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𝑟</m:t>
                            </m:r>
                          </m:e>
                          <m:sub>
                            <m:r>
                              <a:rPr lang="ru-RU" sz="1200" i="1">
                                <a:effectLst/>
                                <a:latin typeface="Cambria Math" panose="02040503050406030204" pitchFamily="18" charset="0"/>
                                <a:ea typeface="Times New Roman" panose="02020603050405020304" pitchFamily="18" charset="0"/>
                              </a:rPr>
                              <m:t>𝐼𝑁</m:t>
                            </m:r>
                          </m:sub>
                        </m:sSub>
                      </m:den>
                    </m:f>
                  </m:oMath>
                </a14:m>
                <a:r>
                  <a:rPr lang="en-US" sz="1200" dirty="0">
                    <a:latin typeface="Calibri" panose="020F0502020204030204" pitchFamily="34" charset="0"/>
                    <a:ea typeface="Times New Roman" panose="02020603050405020304" pitchFamily="18" charset="0"/>
                  </a:rPr>
                  <a:t> 					(A)</a:t>
                </a:r>
                <a:endParaRPr lang="en-US" sz="1200" dirty="0">
                  <a:effectLst/>
                  <a:latin typeface="Calibri" panose="020F0502020204030204" pitchFamily="34" charset="0"/>
                  <a:ea typeface="Times New Roman" panose="02020603050405020304" pitchFamily="18" charset="0"/>
                </a:endParaRPr>
              </a:p>
              <a:p>
                <a:pPr marL="352425" lvl="2" indent="-171450" algn="just">
                  <a:spcAft>
                    <a:spcPts val="600"/>
                  </a:spcAft>
                  <a:buFont typeface="Arial" panose="020B0604020202020204" pitchFamily="34" charset="0"/>
                  <a:buChar char="•"/>
                </a:pPr>
                <a:r>
                  <a:rPr lang="ru-RU" sz="1200" b="1" dirty="0" err="1">
                    <a:effectLst/>
                    <a:latin typeface="Calibri" panose="020F0502020204030204" pitchFamily="34" charset="0"/>
                    <a:ea typeface="Times New Roman" panose="02020603050405020304" pitchFamily="18" charset="0"/>
                    <a:cs typeface="Calibri" panose="020F0502020204030204" pitchFamily="34" charset="0"/>
                  </a:rPr>
                  <a:t>Peak</a:t>
                </a:r>
                <a:r>
                  <a:rPr lang="ru-RU" sz="1200" b="1" dirty="0">
                    <a:effectLst/>
                    <a:latin typeface="Calibri" panose="020F0502020204030204" pitchFamily="34" charset="0"/>
                    <a:ea typeface="Times New Roman" panose="02020603050405020304" pitchFamily="18" charset="0"/>
                    <a:cs typeface="Calibri" panose="020F0502020204030204" pitchFamily="34" charset="0"/>
                  </a:rPr>
                  <a:t> </a:t>
                </a:r>
                <a:r>
                  <a:rPr lang="en-US" sz="1200" b="1" dirty="0">
                    <a:effectLst/>
                    <a:latin typeface="Calibri" panose="020F0502020204030204" pitchFamily="34" charset="0"/>
                    <a:ea typeface="Times New Roman" panose="02020603050405020304" pitchFamily="18" charset="0"/>
                    <a:cs typeface="Calibri" panose="020F0502020204030204" pitchFamily="34" charset="0"/>
                  </a:rPr>
                  <a:t>r</a:t>
                </a:r>
                <a:r>
                  <a:rPr lang="ru-RU" sz="1200" b="1" dirty="0" err="1">
                    <a:effectLst/>
                    <a:latin typeface="Calibri" panose="020F0502020204030204" pitchFamily="34" charset="0"/>
                    <a:ea typeface="Times New Roman" panose="02020603050405020304" pitchFamily="18" charset="0"/>
                    <a:cs typeface="Calibri" panose="020F0502020204030204" pitchFamily="34" charset="0"/>
                  </a:rPr>
                  <a:t>epetitive</a:t>
                </a:r>
                <a:r>
                  <a:rPr lang="ru-RU" sz="1200" b="1" dirty="0">
                    <a:effectLst/>
                    <a:latin typeface="Calibri" panose="020F0502020204030204" pitchFamily="34" charset="0"/>
                    <a:ea typeface="Times New Roman" panose="02020603050405020304" pitchFamily="18" charset="0"/>
                    <a:cs typeface="Calibri" panose="020F0502020204030204" pitchFamily="34" charset="0"/>
                  </a:rPr>
                  <a:t> </a:t>
                </a:r>
                <a:r>
                  <a:rPr lang="en-US" sz="1200" b="1" dirty="0">
                    <a:effectLst/>
                    <a:latin typeface="Calibri" panose="020F0502020204030204" pitchFamily="34" charset="0"/>
                    <a:ea typeface="Times New Roman" panose="02020603050405020304" pitchFamily="18" charset="0"/>
                    <a:cs typeface="Calibri" panose="020F0502020204030204" pitchFamily="34" charset="0"/>
                  </a:rPr>
                  <a:t>r</a:t>
                </a:r>
                <a:r>
                  <a:rPr lang="ru-RU" sz="1200" b="1" dirty="0" err="1">
                    <a:effectLst/>
                    <a:latin typeface="Calibri" panose="020F0502020204030204" pitchFamily="34" charset="0"/>
                    <a:ea typeface="Times New Roman" panose="02020603050405020304" pitchFamily="18" charset="0"/>
                    <a:cs typeface="Calibri" panose="020F0502020204030204" pitchFamily="34" charset="0"/>
                  </a:rPr>
                  <a:t>everse</a:t>
                </a:r>
                <a:r>
                  <a:rPr lang="ru-RU" sz="1200" b="1" dirty="0">
                    <a:effectLst/>
                    <a:latin typeface="Calibri" panose="020F0502020204030204" pitchFamily="34" charset="0"/>
                    <a:ea typeface="Times New Roman" panose="02020603050405020304" pitchFamily="18" charset="0"/>
                    <a:cs typeface="Calibri" panose="020F0502020204030204" pitchFamily="34" charset="0"/>
                  </a:rPr>
                  <a:t> </a:t>
                </a:r>
                <a:r>
                  <a:rPr lang="en-US" sz="1200" b="1" dirty="0">
                    <a:effectLst/>
                    <a:latin typeface="Calibri" panose="020F0502020204030204" pitchFamily="34" charset="0"/>
                    <a:ea typeface="Times New Roman" panose="02020603050405020304" pitchFamily="18" charset="0"/>
                    <a:cs typeface="Calibri" panose="020F0502020204030204" pitchFamily="34" charset="0"/>
                  </a:rPr>
                  <a:t>v</a:t>
                </a:r>
                <a:r>
                  <a:rPr lang="ru-RU" sz="1200" b="1" dirty="0" err="1">
                    <a:effectLst/>
                    <a:latin typeface="Calibri" panose="020F0502020204030204" pitchFamily="34" charset="0"/>
                    <a:ea typeface="Times New Roman" panose="02020603050405020304" pitchFamily="18" charset="0"/>
                    <a:cs typeface="Calibri" panose="020F0502020204030204" pitchFamily="34" charset="0"/>
                  </a:rPr>
                  <a:t>oltage</a:t>
                </a:r>
                <a:r>
                  <a:rPr lang="ru-RU" sz="1200" b="1" dirty="0">
                    <a:effectLst/>
                    <a:latin typeface="Calibri" panose="020F0502020204030204" pitchFamily="34" charset="0"/>
                    <a:ea typeface="Times New Roman" panose="02020603050405020304" pitchFamily="18" charset="0"/>
                    <a:cs typeface="Calibri" panose="020F0502020204030204" pitchFamily="34" charset="0"/>
                  </a:rPr>
                  <a:t>:</a:t>
                </a: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r>
                  <a:rPr lang="ru-RU" sz="1200" dirty="0">
                    <a:effectLst/>
                    <a:latin typeface="Calibri" panose="020F0502020204030204" pitchFamily="34" charset="0"/>
                    <a:ea typeface="Times New Roman" panose="02020603050405020304" pitchFamily="18" charset="0"/>
                  </a:rPr>
                  <a:t>	</a:t>
                </a:r>
                <a:r>
                  <a:rPr lang="en-US" sz="12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200" i="1">
                            <a:solidFill>
                              <a:schemeClr val="tx1">
                                <a:lumMod val="95000"/>
                                <a:lumOff val="5000"/>
                              </a:schemeClr>
                            </a:solidFill>
                            <a:latin typeface="Cambria Math" panose="02040503050406030204" pitchFamily="18" charset="0"/>
                          </a:rPr>
                        </m:ctrlPr>
                      </m:sSubPr>
                      <m:e>
                        <m:r>
                          <a:rPr lang="en-US" sz="1200" b="0" i="1" smtClean="0">
                            <a:solidFill>
                              <a:schemeClr val="tx1">
                                <a:lumMod val="95000"/>
                                <a:lumOff val="5000"/>
                              </a:schemeClr>
                            </a:solidFill>
                            <a:latin typeface="Cambria Math" panose="02040503050406030204" pitchFamily="18" charset="0"/>
                          </a:rPr>
                          <m:t>𝑉</m:t>
                        </m:r>
                      </m:e>
                      <m:sub>
                        <m:sSub>
                          <m:sSubPr>
                            <m:ctrlPr>
                              <a:rPr lang="en-US"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𝑉𝐷</m:t>
                            </m:r>
                          </m:e>
                          <m:sub>
                            <m:r>
                              <a:rPr lang="en-US" sz="1200" i="1">
                                <a:solidFill>
                                  <a:schemeClr val="tx1">
                                    <a:lumMod val="95000"/>
                                    <a:lumOff val="5000"/>
                                  </a:schemeClr>
                                </a:solidFill>
                                <a:latin typeface="Cambria Math" panose="02040503050406030204" pitchFamily="18" charset="0"/>
                              </a:rPr>
                              <m:t>𝑚𝑎𝑥</m:t>
                            </m:r>
                          </m:sub>
                        </m:sSub>
                      </m:sub>
                    </m:sSub>
                    <m:r>
                      <a:rPr lang="ru-RU" sz="1200">
                        <a:effectLst/>
                        <a:latin typeface="Cambria Math" panose="02040503050406030204" pitchFamily="18" charset="0"/>
                        <a:ea typeface="Times New Roman" panose="02020603050405020304" pitchFamily="18" charset="0"/>
                      </a:rPr>
                      <m:t>=</m:t>
                    </m:r>
                    <m:d>
                      <m:dPr>
                        <m:begChr m:val="{"/>
                        <m:endChr m:val=""/>
                        <m:ctrlPr>
                          <a:rPr lang="ru-RU" sz="1200" i="1" smtClean="0">
                            <a:effectLst/>
                            <a:latin typeface="Cambria Math" panose="02040503050406030204" pitchFamily="18" charset="0"/>
                            <a:ea typeface="Times New Roman" panose="02020603050405020304" pitchFamily="18" charset="0"/>
                          </a:rPr>
                        </m:ctrlPr>
                      </m:dPr>
                      <m:e>
                        <m:eqArr>
                          <m:eqArrPr>
                            <m:ctrlPr>
                              <a:rPr lang="ru-RU" sz="1200" i="1">
                                <a:effectLst/>
                                <a:latin typeface="Cambria Math" panose="02040503050406030204" pitchFamily="18" charset="0"/>
                                <a:ea typeface="Times New Roman" panose="02020603050405020304" pitchFamily="18" charset="0"/>
                              </a:rPr>
                            </m:ctrlPr>
                          </m:eqArrPr>
                          <m:e>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r>
                              <a:rPr lang="ru-RU" sz="1200">
                                <a:effectLst/>
                                <a:latin typeface="Cambria Math" panose="02040503050406030204" pitchFamily="18" charset="0"/>
                                <a:ea typeface="Times New Roman" panose="02020603050405020304" pitchFamily="18" charset="0"/>
                              </a:rPr>
                              <m:t>+</m:t>
                            </m:r>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𝑉</m:t>
                                </m:r>
                              </m:e>
                              <m:sub>
                                <m:sSub>
                                  <m:sSubPr>
                                    <m:ctrlPr>
                                      <a:rPr lang="ru-RU" sz="1200" i="1">
                                        <a:effectLst/>
                                        <a:latin typeface="Cambria Math" panose="02040503050406030204" pitchFamily="18" charset="0"/>
                                        <a:ea typeface="Times New Roman" panose="02020603050405020304" pitchFamily="18" charset="0"/>
                                      </a:rPr>
                                    </m:ctrlPr>
                                  </m:sSubPr>
                                  <m:e>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𝑅</m:t>
                                        </m:r>
                                      </m:e>
                                      <m:sub>
                                        <m:r>
                                          <a:rPr lang="ru-RU" sz="1200" i="1">
                                            <a:effectLst/>
                                            <a:latin typeface="Cambria Math" panose="02040503050406030204" pitchFamily="18" charset="0"/>
                                            <a:ea typeface="Times New Roman" panose="02020603050405020304" pitchFamily="18" charset="0"/>
                                          </a:rPr>
                                          <m:t>𝐿</m:t>
                                        </m:r>
                                      </m:sub>
                                    </m:sSub>
                                  </m:e>
                                  <m:sub>
                                    <m:r>
                                      <a:rPr lang="ru-RU" sz="1200" i="1">
                                        <a:effectLst/>
                                        <a:latin typeface="Cambria Math" panose="02040503050406030204" pitchFamily="18" charset="0"/>
                                        <a:ea typeface="Times New Roman" panose="02020603050405020304" pitchFamily="18" charset="0"/>
                                      </a:rPr>
                                      <m:t>𝐴𝑉𝐺</m:t>
                                    </m:r>
                                  </m:sub>
                                </m:sSub>
                              </m:sub>
                            </m:sSub>
                            <m:r>
                              <a:rPr lang="ru-RU" sz="1200" i="1">
                                <a:effectLst/>
                                <a:latin typeface="Cambria Math" panose="02040503050406030204" pitchFamily="18" charset="0"/>
                                <a:ea typeface="Times New Roman" panose="02020603050405020304" pitchFamily="18" charset="0"/>
                              </a:rPr>
                              <m:t>,</m:t>
                            </m:r>
                            <m:r>
                              <m:rPr>
                                <m:nor/>
                              </m:rPr>
                              <a:rPr lang="en-US" sz="1200" b="0" i="0" smtClean="0">
                                <a:effectLst/>
                                <a:latin typeface="Cambria Math" panose="02040503050406030204" pitchFamily="18" charset="0"/>
                                <a:ea typeface="Times New Roman" panose="02020603050405020304" pitchFamily="18" charset="0"/>
                              </a:rPr>
                              <m:t>                                              </m:t>
                            </m:r>
                            <m:r>
                              <m:rPr>
                                <m:nor/>
                              </m:rPr>
                              <a:rPr lang="en-US" sz="1200" smtClean="0"/>
                              <m:t>f</m:t>
                            </m:r>
                            <m:r>
                              <m:rPr>
                                <m:nor/>
                              </m:rPr>
                              <a:rPr lang="en-US" sz="1200"/>
                              <m:t>or</m:t>
                            </m:r>
                            <m:r>
                              <m:rPr>
                                <m:nor/>
                              </m:rPr>
                              <a:rPr lang="en-US" sz="1200" i="1"/>
                              <m:t> </m:t>
                            </m:r>
                            <m:r>
                              <m:rPr>
                                <m:nor/>
                              </m:rPr>
                              <a:rPr lang="en-US" sz="1200" b="1"/>
                              <m:t>HWR</m:t>
                            </m:r>
                            <m:r>
                              <m:rPr>
                                <m:nor/>
                              </m:rPr>
                              <a:rPr lang="en-US" sz="1200" b="0" i="0" smtClean="0"/>
                              <m:t> </m:t>
                            </m:r>
                            <m:r>
                              <m:rPr>
                                <m:nor/>
                              </m:rPr>
                              <a:rPr lang="en-US" sz="1200">
                                <a:latin typeface="Cambria Math" panose="02040503050406030204" pitchFamily="18" charset="0"/>
                                <a:ea typeface="Times New Roman" panose="02020603050405020304" pitchFamily="18" charset="0"/>
                              </a:rPr>
                              <m:t>or</m:t>
                            </m:r>
                            <m:r>
                              <m:rPr>
                                <m:nor/>
                              </m:rPr>
                              <a:rPr lang="en-US"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CTR</m:t>
                            </m:r>
                            <m:r>
                              <m:rPr>
                                <m:nor/>
                              </m:rPr>
                              <a:rPr lang="en-US" sz="1200"/>
                              <m:t>schemes</m:t>
                            </m:r>
                          </m:e>
                          <m:e>
                            <m:f>
                              <m:fPr>
                                <m:ctrlPr>
                                  <a:rPr lang="ru-RU" sz="1200" i="1" smtClean="0">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r>
                                  <a:rPr lang="ru-RU" sz="1200">
                                    <a:latin typeface="Cambria Math" panose="02040503050406030204" pitchFamily="18" charset="0"/>
                                    <a:ea typeface="Times New Roman" panose="02020603050405020304" pitchFamily="18" charset="0"/>
                                  </a:rPr>
                                  <m:t>+</m:t>
                                </m:r>
                                <m:sSub>
                                  <m:sSubPr>
                                    <m:ctrlPr>
                                      <a:rPr lang="ru-RU" sz="1200" i="1">
                                        <a:latin typeface="Cambria Math" panose="02040503050406030204" pitchFamily="18" charset="0"/>
                                        <a:ea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rPr>
                                      <m:t>𝑉</m:t>
                                    </m:r>
                                  </m:e>
                                  <m:sub>
                                    <m:sSub>
                                      <m:sSubPr>
                                        <m:ctrlPr>
                                          <a:rPr lang="ru-RU" sz="1200" i="1">
                                            <a:latin typeface="Cambria Math" panose="02040503050406030204" pitchFamily="18" charset="0"/>
                                            <a:ea typeface="Times New Roman" panose="02020603050405020304" pitchFamily="18" charset="0"/>
                                          </a:rPr>
                                        </m:ctrlPr>
                                      </m:sSubPr>
                                      <m:e>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e>
                                      <m:sub>
                                        <m:r>
                                          <a:rPr lang="ru-RU" sz="1200" i="1">
                                            <a:latin typeface="Cambria Math" panose="02040503050406030204" pitchFamily="18" charset="0"/>
                                            <a:ea typeface="Times New Roman" panose="02020603050405020304" pitchFamily="18" charset="0"/>
                                          </a:rPr>
                                          <m:t>𝐴𝑉𝐺</m:t>
                                        </m:r>
                                      </m:sub>
                                    </m:sSub>
                                  </m:sub>
                                </m:sSub>
                              </m:num>
                              <m:den>
                                <m:r>
                                  <a:rPr lang="ru-RU" sz="1200" i="1">
                                    <a:solidFill>
                                      <a:srgbClr val="EC0B43"/>
                                    </a:solidFill>
                                    <a:latin typeface="Cambria Math" panose="02040503050406030204" pitchFamily="18" charset="0"/>
                                    <a:ea typeface="Times New Roman" panose="02020603050405020304" pitchFamily="18" charset="0"/>
                                  </a:rPr>
                                  <m:t>2</m:t>
                                </m:r>
                              </m:den>
                            </m:f>
                            <m:r>
                              <a:rPr lang="ru-RU" sz="1200" i="1">
                                <a:latin typeface="Cambria Math" panose="02040503050406030204" pitchFamily="18" charset="0"/>
                                <a:ea typeface="Times New Roman" panose="02020603050405020304" pitchFamily="18" charset="0"/>
                              </a:rPr>
                              <m:t>,</m:t>
                            </m:r>
                            <m:r>
                              <m:rPr>
                                <m:nor/>
                              </m:rPr>
                              <a:rPr lang="en-US" sz="1200" b="0" i="0" smtClean="0">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for</m:t>
                            </m:r>
                            <m:r>
                              <m:rPr>
                                <m:nor/>
                              </m:rPr>
                              <a:rPr lang="ru-RU"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FBR</m:t>
                            </m:r>
                            <m:r>
                              <m:rPr>
                                <m:nor/>
                              </m:rPr>
                              <a:rPr lang="en-US" sz="1200">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schemes</m:t>
                            </m:r>
                          </m:e>
                        </m:eqArr>
                        <m:r>
                          <m:rPr>
                            <m:nor/>
                          </m:rPr>
                          <a:rPr lang="en-US" sz="1200" b="0" i="0" smtClean="0">
                            <a:effectLst/>
                            <a:latin typeface="Cambria Math" panose="02040503050406030204" pitchFamily="18" charset="0"/>
                            <a:ea typeface="Times New Roman" panose="02020603050405020304" pitchFamily="18" charset="0"/>
                          </a:rPr>
                          <m:t> </m:t>
                        </m:r>
                      </m:e>
                    </m:d>
                    <m:r>
                      <a:rPr lang="en-US" sz="1200" b="0" i="1" smtClean="0">
                        <a:effectLst/>
                        <a:latin typeface="Cambria Math" panose="02040503050406030204" pitchFamily="18" charset="0"/>
                        <a:ea typeface="Times New Roman" panose="02020603050405020304" pitchFamily="18" charset="0"/>
                      </a:rPr>
                      <m:t>      </m:t>
                    </m:r>
                  </m:oMath>
                </a14:m>
                <a:r>
                  <a:rPr lang="en-US" sz="1200" dirty="0">
                    <a:effectLst/>
                    <a:latin typeface="Calibri" panose="020F0502020204030204" pitchFamily="34" charset="0"/>
                    <a:ea typeface="Times New Roman" panose="02020603050405020304" pitchFamily="18" charset="0"/>
                  </a:rPr>
                  <a:t>    </a:t>
                </a:r>
                <a14:m>
                  <m:oMath xmlns:m="http://schemas.openxmlformats.org/officeDocument/2006/math">
                    <m:r>
                      <m:rPr>
                        <m:nor/>
                      </m:rPr>
                      <a:rPr lang="en-US" sz="1200" dirty="0">
                        <a:latin typeface="Calibri" panose="020F0502020204030204" pitchFamily="34" charset="0"/>
                        <a:ea typeface="Times New Roman" panose="02020603050405020304" pitchFamily="18" charset="0"/>
                      </a:rPr>
                      <m:t>(</m:t>
                    </m:r>
                    <m:r>
                      <m:rPr>
                        <m:nor/>
                      </m:rPr>
                      <a:rPr lang="en-US" sz="1200" dirty="0">
                        <a:latin typeface="Calibri" panose="020F0502020204030204" pitchFamily="34" charset="0"/>
                        <a:ea typeface="Times New Roman" panose="02020603050405020304" pitchFamily="18" charset="0"/>
                      </a:rPr>
                      <m:t>V</m:t>
                    </m:r>
                    <m:r>
                      <m:rPr>
                        <m:nor/>
                      </m:rPr>
                      <a:rPr lang="en-US" sz="1200" dirty="0">
                        <a:latin typeface="Calibri" panose="020F0502020204030204" pitchFamily="34" charset="0"/>
                        <a:ea typeface="Times New Roman" panose="02020603050405020304" pitchFamily="18" charset="0"/>
                      </a:rPr>
                      <m:t>)</m:t>
                    </m:r>
                  </m:oMath>
                </a14:m>
                <a:endParaRPr lang="ru-RU" sz="1200" dirty="0">
                  <a:effectLst/>
                  <a:latin typeface="Calibri" panose="020F0502020204030204" pitchFamily="34" charset="0"/>
                  <a:ea typeface="Times New Roman" panose="02020603050405020304" pitchFamily="18" charset="0"/>
                </a:endParaRPr>
              </a:p>
              <a:p>
                <a:pPr marL="352425"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Capacitance evaluation</a:t>
                </a:r>
                <a:r>
                  <a:rPr lang="ru-RU" sz="1200" b="1" dirty="0">
                    <a:effectLst/>
                    <a:latin typeface="Calibri" panose="020F0502020204030204" pitchFamily="34" charset="0"/>
                    <a:ea typeface="Times New Roman" panose="02020603050405020304" pitchFamily="18" charset="0"/>
                    <a:cs typeface="Calibri" panose="020F0502020204030204" pitchFamily="34" charset="0"/>
                  </a:rPr>
                  <a:t>:</a:t>
                </a: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r>
                  <a:rPr lang="en-US" sz="1200" dirty="0">
                    <a:effectLst/>
                    <a:latin typeface="Calibri" panose="020F0502020204030204" pitchFamily="34" charset="0"/>
                    <a:ea typeface="Times New Roman" panose="02020603050405020304" pitchFamily="18" charset="0"/>
                  </a:rPr>
                  <a:t>			</a:t>
                </a:r>
                <a14:m>
                  <m:oMath xmlns:m="http://schemas.openxmlformats.org/officeDocument/2006/math">
                    <m:r>
                      <m:rPr>
                        <m:sty m:val="p"/>
                      </m:rPr>
                      <a:rPr lang="en-US" sz="1200" b="0" i="0" smtClean="0">
                        <a:effectLst/>
                        <a:latin typeface="Cambria Math" panose="02040503050406030204" pitchFamily="18" charset="0"/>
                        <a:ea typeface="Times New Roman" panose="02020603050405020304" pitchFamily="18" charset="0"/>
                      </a:rPr>
                      <m:t>C</m:t>
                    </m:r>
                    <m:r>
                      <a:rPr lang="en-US" sz="1200">
                        <a:effectLst/>
                        <a:latin typeface="Cambria Math" panose="02040503050406030204" pitchFamily="18" charset="0"/>
                        <a:ea typeface="Times New Roman" panose="02020603050405020304" pitchFamily="18" charset="0"/>
                      </a:rPr>
                      <m:t>=</m:t>
                    </m:r>
                    <m:d>
                      <m:dPr>
                        <m:begChr m:val="{"/>
                        <m:endChr m:val=""/>
                        <m:ctrlPr>
                          <a:rPr lang="ru-RU" sz="1200" i="1">
                            <a:effectLst/>
                            <a:latin typeface="Cambria Math" panose="02040503050406030204" pitchFamily="18" charset="0"/>
                            <a:ea typeface="Times New Roman" panose="02020603050405020304" pitchFamily="18" charset="0"/>
                          </a:rPr>
                        </m:ctrlPr>
                      </m:dPr>
                      <m:e>
                        <m:eqArr>
                          <m:eqArrPr>
                            <m:ctrlPr>
                              <a:rPr lang="ru-RU" sz="1200" i="1">
                                <a:effectLst/>
                                <a:latin typeface="Cambria Math" panose="02040503050406030204" pitchFamily="18" charset="0"/>
                                <a:ea typeface="Times New Roman" panose="02020603050405020304" pitchFamily="18" charset="0"/>
                              </a:rPr>
                            </m:ctrlPr>
                          </m:eqArrPr>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𝐼</m:t>
                                    </m:r>
                                  </m:e>
                                  <m:sub>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𝐿</m:t>
                                        </m:r>
                                      </m:e>
                                      <m:sub>
                                        <m:r>
                                          <a:rPr lang="ru-RU" sz="1200" i="1">
                                            <a:effectLst/>
                                            <a:latin typeface="Cambria Math" panose="02040503050406030204" pitchFamily="18" charset="0"/>
                                            <a:ea typeface="Times New Roman" panose="02020603050405020304" pitchFamily="18" charset="0"/>
                                          </a:rPr>
                                          <m:t>𝐴𝑉𝐺</m:t>
                                        </m:r>
                                      </m:sub>
                                    </m:sSub>
                                  </m:sub>
                                </m:sSub>
                              </m:num>
                              <m:den>
                                <m:r>
                                  <a:rPr lang="en-US" sz="1200" i="1">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𝑓</m:t>
                                </m:r>
                                <m:r>
                                  <a:rPr lang="en-US" sz="1200">
                                    <a:effectLst/>
                                    <a:latin typeface="Cambria Math" panose="02040503050406030204" pitchFamily="18" charset="0"/>
                                    <a:ea typeface="Times New Roman" panose="02020603050405020304" pitchFamily="18" charset="0"/>
                                  </a:rPr>
                                  <m:t>∙</m:t>
                                </m:r>
                                <m:r>
                                  <m:rPr>
                                    <m:sty m:val="p"/>
                                  </m:rPr>
                                  <a:rPr lang="ru-RU" sz="1200">
                                    <a:effectLst/>
                                    <a:latin typeface="Cambria Math" panose="02040503050406030204" pitchFamily="18" charset="0"/>
                                    <a:ea typeface="Times New Roman" panose="02020603050405020304" pitchFamily="18" charset="0"/>
                                  </a:rPr>
                                  <m:t>Δ</m:t>
                                </m:r>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𝑉</m:t>
                                    </m:r>
                                  </m:e>
                                  <m:sub>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sub>
                                </m:sSub>
                              </m:den>
                            </m:f>
                            <m:d>
                              <m:dPr>
                                <m:ctrlPr>
                                  <a:rPr lang="ru-RU" sz="1200" i="1">
                                    <a:effectLst/>
                                    <a:latin typeface="Cambria Math" panose="02040503050406030204" pitchFamily="18" charset="0"/>
                                    <a:ea typeface="Times New Roman" panose="02020603050405020304" pitchFamily="18" charset="0"/>
                                  </a:rPr>
                                </m:ctrlPr>
                              </m:dPr>
                              <m:e>
                                <m:r>
                                  <a:rPr lang="en-US" sz="1200" i="1" smtClean="0">
                                    <a:solidFill>
                                      <a:srgbClr val="EC0B43"/>
                                    </a:solidFill>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en-US" sz="1200" i="1">
                                    <a:effectLst/>
                                    <a:latin typeface="Cambria Math" panose="02040503050406030204" pitchFamily="18" charset="0"/>
                                    <a:ea typeface="Times New Roman" panose="02020603050405020304" pitchFamily="18" charset="0"/>
                                  </a:rPr>
                                  <m:t>−</m:t>
                                </m:r>
                                <m:r>
                                  <a:rPr lang="ru-RU" sz="1200" i="1">
                                    <a:effectLst/>
                                    <a:latin typeface="Cambria Math" panose="02040503050406030204" pitchFamily="18" charset="0"/>
                                    <a:ea typeface="Times New Roman" panose="02020603050405020304" pitchFamily="18" charset="0"/>
                                  </a:rPr>
                                  <m:t>𝜃</m:t>
                                </m:r>
                              </m:e>
                            </m:d>
                            <m:r>
                              <a:rPr lang="en-US" sz="1200" i="1">
                                <a:effectLst/>
                                <a:latin typeface="Cambria Math" panose="02040503050406030204" pitchFamily="18" charset="0"/>
                                <a:ea typeface="Times New Roman" panose="02020603050405020304" pitchFamily="18" charset="0"/>
                              </a:rPr>
                              <m:t> ,</m:t>
                            </m:r>
                            <m:r>
                              <m:rPr>
                                <m:nor/>
                              </m:rPr>
                              <a:rPr lang="en-US" sz="1200" b="0" i="0" smtClean="0">
                                <a:effectLst/>
                                <a:latin typeface="Cambria Math" panose="02040503050406030204" pitchFamily="18" charset="0"/>
                                <a:ea typeface="Times New Roman" panose="02020603050405020304" pitchFamily="18" charset="0"/>
                              </a:rPr>
                              <m:t>                                                         </m:t>
                            </m:r>
                            <m:r>
                              <m:rPr>
                                <m:nor/>
                              </m:rPr>
                              <a:rPr lang="en-US" sz="1200"/>
                              <m:t>for</m:t>
                            </m:r>
                            <m:r>
                              <m:rPr>
                                <m:nor/>
                              </m:rPr>
                              <a:rPr lang="en-US" sz="1200" i="1"/>
                              <m:t> </m:t>
                            </m:r>
                            <m:r>
                              <m:rPr>
                                <m:nor/>
                              </m:rPr>
                              <a:rPr lang="en-US" sz="1200" b="1"/>
                              <m:t>HWR</m:t>
                            </m:r>
                            <m:r>
                              <m:rPr>
                                <m:nor/>
                              </m:rPr>
                              <a:rPr lang="en-US" sz="1200" i="1" smtClean="0"/>
                              <m:t> </m:t>
                            </m:r>
                            <m:r>
                              <m:rPr>
                                <m:nor/>
                              </m:rPr>
                              <a:rPr lang="en-US" sz="1200"/>
                              <m:t>schemes</m:t>
                            </m:r>
                          </m:e>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𝐼</m:t>
                                    </m:r>
                                  </m:e>
                                  <m:sub>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𝐿</m:t>
                                        </m:r>
                                      </m:e>
                                      <m:sub>
                                        <m:r>
                                          <a:rPr lang="ru-RU" sz="1200" i="1">
                                            <a:effectLst/>
                                            <a:latin typeface="Cambria Math" panose="02040503050406030204" pitchFamily="18" charset="0"/>
                                            <a:ea typeface="Times New Roman" panose="02020603050405020304" pitchFamily="18" charset="0"/>
                                          </a:rPr>
                                          <m:t>𝐴𝑉𝐺</m:t>
                                        </m:r>
                                      </m:sub>
                                    </m:sSub>
                                  </m:sub>
                                </m:sSub>
                              </m:num>
                              <m:den>
                                <m:r>
                                  <a:rPr lang="en-US" sz="1200" i="1">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𝑓</m:t>
                                </m:r>
                                <m:r>
                                  <a:rPr lang="en-US" sz="1200">
                                    <a:effectLst/>
                                    <a:latin typeface="Cambria Math" panose="02040503050406030204" pitchFamily="18" charset="0"/>
                                    <a:ea typeface="Times New Roman" panose="02020603050405020304" pitchFamily="18" charset="0"/>
                                  </a:rPr>
                                  <m:t>∙</m:t>
                                </m:r>
                                <m:r>
                                  <m:rPr>
                                    <m:sty m:val="p"/>
                                  </m:rPr>
                                  <a:rPr lang="ru-RU" sz="1200">
                                    <a:effectLst/>
                                    <a:latin typeface="Cambria Math" panose="02040503050406030204" pitchFamily="18" charset="0"/>
                                    <a:ea typeface="Times New Roman" panose="02020603050405020304" pitchFamily="18" charset="0"/>
                                  </a:rPr>
                                  <m:t>Δ</m:t>
                                </m:r>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𝑉</m:t>
                                    </m:r>
                                  </m:e>
                                  <m:sub>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sub>
                                </m:sSub>
                              </m:den>
                            </m:f>
                            <m:d>
                              <m:dPr>
                                <m:ctrlPr>
                                  <a:rPr lang="ru-RU" sz="1200" i="1">
                                    <a:effectLst/>
                                    <a:latin typeface="Cambria Math" panose="02040503050406030204" pitchFamily="18" charset="0"/>
                                    <a:ea typeface="Times New Roman" panose="02020603050405020304" pitchFamily="18" charset="0"/>
                                  </a:rPr>
                                </m:ctrlPr>
                              </m:dPr>
                              <m:e>
                                <m:r>
                                  <a:rPr lang="ru-RU" sz="1200" i="1">
                                    <a:effectLst/>
                                    <a:latin typeface="Cambria Math" panose="02040503050406030204" pitchFamily="18" charset="0"/>
                                    <a:ea typeface="Times New Roman" panose="02020603050405020304" pitchFamily="18" charset="0"/>
                                  </a:rPr>
                                  <m:t>𝜋</m:t>
                                </m:r>
                                <m:r>
                                  <a:rPr lang="en-US" sz="1200" i="1">
                                    <a:effectLst/>
                                    <a:latin typeface="Cambria Math" panose="02040503050406030204" pitchFamily="18" charset="0"/>
                                    <a:ea typeface="Times New Roman" panose="02020603050405020304" pitchFamily="18" charset="0"/>
                                  </a:rPr>
                                  <m:t>−</m:t>
                                </m:r>
                                <m:r>
                                  <a:rPr lang="ru-RU" sz="1200" i="1">
                                    <a:effectLst/>
                                    <a:latin typeface="Cambria Math" panose="02040503050406030204" pitchFamily="18" charset="0"/>
                                    <a:ea typeface="Times New Roman" panose="02020603050405020304" pitchFamily="18" charset="0"/>
                                  </a:rPr>
                                  <m:t>𝜃</m:t>
                                </m:r>
                              </m:e>
                            </m:d>
                            <m:r>
                              <a:rPr lang="en-US" sz="1200" i="1">
                                <a:effectLst/>
                                <a:latin typeface="Cambria Math" panose="02040503050406030204" pitchFamily="18" charset="0"/>
                                <a:ea typeface="Times New Roman" panose="02020603050405020304" pitchFamily="18" charset="0"/>
                              </a:rPr>
                              <m:t>,</m:t>
                            </m:r>
                            <m:r>
                              <m:rPr>
                                <m:nor/>
                              </m:rPr>
                              <a:rPr lang="en-US" sz="1200" b="0" i="0" smtClean="0">
                                <a:effectLst/>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for</m:t>
                            </m:r>
                            <m:r>
                              <m:rPr>
                                <m:nor/>
                              </m:rPr>
                              <a:rPr lang="ru-RU"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FBR</m:t>
                            </m:r>
                            <m:r>
                              <m:rPr>
                                <m:nor/>
                              </m:rPr>
                              <a:rPr lang="en-US" sz="1200">
                                <a:latin typeface="Cambria Math" panose="02040503050406030204" pitchFamily="18" charset="0"/>
                                <a:ea typeface="Times New Roman" panose="02020603050405020304" pitchFamily="18" charset="0"/>
                              </a:rPr>
                              <m:t> </m:t>
                            </m:r>
                            <m:r>
                              <m:rPr>
                                <m:nor/>
                              </m:rPr>
                              <a:rPr lang="en-US" sz="1200">
                                <a:latin typeface="Cambria Math" panose="02040503050406030204" pitchFamily="18" charset="0"/>
                                <a:ea typeface="Times New Roman" panose="02020603050405020304" pitchFamily="18" charset="0"/>
                              </a:rPr>
                              <m:t>or</m:t>
                            </m:r>
                            <m:r>
                              <m:rPr>
                                <m:nor/>
                              </m:rPr>
                              <a:rPr lang="en-US"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CTR</m:t>
                            </m:r>
                            <m:r>
                              <m:rPr>
                                <m:nor/>
                              </m:rPr>
                              <a:rPr lang="en-US" sz="1200">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schemes</m:t>
                            </m:r>
                          </m:e>
                        </m:eqArr>
                      </m:e>
                    </m:d>
                  </m:oMath>
                </a14:m>
                <a:r>
                  <a:rPr lang="en-US" sz="1200" dirty="0">
                    <a:effectLst/>
                    <a:latin typeface="Calibri" panose="020F0502020204030204" pitchFamily="34" charset="0"/>
                    <a:ea typeface="Times New Roman" panose="02020603050405020304" pitchFamily="18" charset="0"/>
                  </a:rPr>
                  <a:t>	(F)</a:t>
                </a:r>
              </a:p>
              <a:p>
                <a:pPr marL="354013"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Voltage ripple</a:t>
                </a:r>
                <a:r>
                  <a:rPr lang="ru-RU" sz="1200" b="1" dirty="0">
                    <a:effectLst/>
                    <a:latin typeface="Calibri" panose="020F0502020204030204" pitchFamily="34" charset="0"/>
                    <a:ea typeface="Times New Roman" panose="02020603050405020304" pitchFamily="18" charset="0"/>
                    <a:cs typeface="Calibri" panose="020F0502020204030204" pitchFamily="34" charset="0"/>
                  </a:rPr>
                  <a:t>:</a:t>
                </a: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r>
                  <a:rPr lang="ru-RU" sz="1200" dirty="0">
                    <a:effectLst/>
                    <a:latin typeface="Calibri" panose="020F0502020204030204" pitchFamily="34" charset="0"/>
                    <a:ea typeface="Times New Roman" panose="02020603050405020304" pitchFamily="18" charset="0"/>
                  </a:rPr>
                  <a:t>	</a:t>
                </a:r>
                <a14:m>
                  <m:oMath xmlns:m="http://schemas.openxmlformats.org/officeDocument/2006/math">
                    <m:r>
                      <m:rPr>
                        <m:sty m:val="p"/>
                      </m:rPr>
                      <a:rPr lang="ru-RU" sz="1200">
                        <a:effectLst/>
                        <a:latin typeface="Cambria Math" panose="02040503050406030204" pitchFamily="18" charset="0"/>
                        <a:ea typeface="Times New Roman" panose="02020603050405020304" pitchFamily="18" charset="0"/>
                      </a:rPr>
                      <m:t>Δ</m:t>
                    </m:r>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𝑉</m:t>
                        </m:r>
                      </m:e>
                      <m:sub>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sub>
                    </m:sSub>
                    <m:r>
                      <a:rPr lang="ru-RU" sz="1200">
                        <a:effectLst/>
                        <a:latin typeface="Cambria Math" panose="02040503050406030204" pitchFamily="18" charset="0"/>
                        <a:ea typeface="Times New Roman" panose="02020603050405020304" pitchFamily="18" charset="0"/>
                      </a:rPr>
                      <m:t>=</m:t>
                    </m:r>
                    <m:d>
                      <m:dPr>
                        <m:begChr m:val="{"/>
                        <m:endChr m:val=""/>
                        <m:ctrlPr>
                          <a:rPr lang="ru-RU" sz="1200" i="1" smtClean="0">
                            <a:effectLst/>
                            <a:latin typeface="Cambria Math" panose="02040503050406030204" pitchFamily="18" charset="0"/>
                            <a:ea typeface="Times New Roman" panose="02020603050405020304" pitchFamily="18" charset="0"/>
                          </a:rPr>
                        </m:ctrlPr>
                      </m:dPr>
                      <m:e>
                        <m:eqArr>
                          <m:eqArrPr>
                            <m:ctrlPr>
                              <a:rPr lang="ru-RU" sz="1200" i="1">
                                <a:effectLst/>
                                <a:latin typeface="Cambria Math" panose="02040503050406030204" pitchFamily="18" charset="0"/>
                                <a:ea typeface="Times New Roman" panose="02020603050405020304" pitchFamily="18" charset="0"/>
                              </a:rPr>
                            </m:ctrlPr>
                          </m:eqArrPr>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𝐼</m:t>
                                    </m:r>
                                  </m:e>
                                  <m:sub>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𝐿</m:t>
                                        </m:r>
                                      </m:e>
                                      <m:sub>
                                        <m:r>
                                          <a:rPr lang="ru-RU" sz="1200" i="1">
                                            <a:effectLst/>
                                            <a:latin typeface="Cambria Math" panose="02040503050406030204" pitchFamily="18" charset="0"/>
                                            <a:ea typeface="Times New Roman" panose="02020603050405020304" pitchFamily="18" charset="0"/>
                                          </a:rPr>
                                          <m:t>𝐴𝑉𝐺</m:t>
                                        </m:r>
                                      </m:sub>
                                    </m:sSub>
                                  </m:sub>
                                </m:sSub>
                              </m:num>
                              <m:den>
                                <m:r>
                                  <a:rPr lang="ru-RU" sz="1200" i="1">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𝑓</m:t>
                                </m:r>
                                <m:r>
                                  <a:rPr lang="ru-RU" sz="1200">
                                    <a:effectLst/>
                                    <a:latin typeface="Cambria Math" panose="02040503050406030204" pitchFamily="18" charset="0"/>
                                    <a:ea typeface="Times New Roman" panose="02020603050405020304" pitchFamily="18" charset="0"/>
                                  </a:rPr>
                                  <m:t>∙</m:t>
                                </m:r>
                                <m:r>
                                  <a:rPr lang="en-US" sz="1200" b="0" i="1" smtClean="0">
                                    <a:effectLst/>
                                    <a:latin typeface="Cambria Math" panose="02040503050406030204" pitchFamily="18" charset="0"/>
                                    <a:ea typeface="Times New Roman" panose="02020603050405020304" pitchFamily="18" charset="0"/>
                                  </a:rPr>
                                  <m:t>𝐶</m:t>
                                </m:r>
                              </m:den>
                            </m:f>
                            <m:d>
                              <m:dPr>
                                <m:ctrlPr>
                                  <a:rPr lang="ru-RU" sz="1200" i="1">
                                    <a:effectLst/>
                                    <a:latin typeface="Cambria Math" panose="02040503050406030204" pitchFamily="18" charset="0"/>
                                    <a:ea typeface="Times New Roman" panose="02020603050405020304" pitchFamily="18" charset="0"/>
                                  </a:rPr>
                                </m:ctrlPr>
                              </m:dPr>
                              <m:e>
                                <m:r>
                                  <a:rPr lang="ru-RU" sz="1200" i="1" smtClean="0">
                                    <a:solidFill>
                                      <a:srgbClr val="EC0B43"/>
                                    </a:solidFill>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m:t>
                                </m:r>
                                <m:r>
                                  <a:rPr lang="ru-RU" sz="1200" i="1">
                                    <a:effectLst/>
                                    <a:latin typeface="Cambria Math" panose="02040503050406030204" pitchFamily="18" charset="0"/>
                                    <a:ea typeface="Times New Roman" panose="02020603050405020304" pitchFamily="18" charset="0"/>
                                  </a:rPr>
                                  <m:t>𝜃</m:t>
                                </m:r>
                              </m:e>
                            </m:d>
                            <m:r>
                              <m:rPr>
                                <m:nor/>
                              </m:rPr>
                              <a:rPr lang="en-US" sz="1200" b="0" i="0" smtClean="0">
                                <a:effectLst/>
                                <a:latin typeface="Cambria Math" panose="02040503050406030204" pitchFamily="18" charset="0"/>
                                <a:ea typeface="Times New Roman" panose="02020603050405020304" pitchFamily="18" charset="0"/>
                              </a:rPr>
                              <m:t>,                                                            </m:t>
                            </m:r>
                            <m:r>
                              <m:rPr>
                                <m:nor/>
                              </m:rPr>
                              <a:rPr lang="en-US" sz="1200"/>
                              <m:t>for</m:t>
                            </m:r>
                            <m:r>
                              <m:rPr>
                                <m:nor/>
                              </m:rPr>
                              <a:rPr lang="en-US" sz="1200" i="1"/>
                              <m:t> </m:t>
                            </m:r>
                            <m:r>
                              <m:rPr>
                                <m:nor/>
                              </m:rPr>
                              <a:rPr lang="en-US" sz="1200" b="1"/>
                              <m:t>HWR</m:t>
                            </m:r>
                            <m:r>
                              <m:rPr>
                                <m:nor/>
                              </m:rPr>
                              <a:rPr lang="en-US" sz="1200" i="1"/>
                              <m:t> </m:t>
                            </m:r>
                            <m:r>
                              <m:rPr>
                                <m:nor/>
                              </m:rPr>
                              <a:rPr lang="en-US" sz="1200"/>
                              <m:t>schemes</m:t>
                            </m:r>
                          </m:e>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𝐼</m:t>
                                    </m:r>
                                  </m:e>
                                  <m:sub>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𝐿</m:t>
                                        </m:r>
                                      </m:e>
                                      <m:sub>
                                        <m:r>
                                          <a:rPr lang="ru-RU" sz="1200" i="1">
                                            <a:effectLst/>
                                            <a:latin typeface="Cambria Math" panose="02040503050406030204" pitchFamily="18" charset="0"/>
                                            <a:ea typeface="Times New Roman" panose="02020603050405020304" pitchFamily="18" charset="0"/>
                                          </a:rPr>
                                          <m:t>𝐴𝑉𝐺</m:t>
                                        </m:r>
                                      </m:sub>
                                    </m:sSub>
                                  </m:sub>
                                </m:sSub>
                              </m:num>
                              <m:den>
                                <m:r>
                                  <a:rPr lang="ru-RU" sz="1200" i="1">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𝑓</m:t>
                                </m:r>
                                <m:r>
                                  <a:rPr lang="ru-RU" sz="1200">
                                    <a:effectLst/>
                                    <a:latin typeface="Cambria Math" panose="02040503050406030204" pitchFamily="18" charset="0"/>
                                    <a:ea typeface="Times New Roman" panose="02020603050405020304" pitchFamily="18" charset="0"/>
                                  </a:rPr>
                                  <m:t>∙</m:t>
                                </m:r>
                                <m:r>
                                  <a:rPr lang="en-US" sz="1200" b="0" i="1" smtClean="0">
                                    <a:effectLst/>
                                    <a:latin typeface="Cambria Math" panose="02040503050406030204" pitchFamily="18" charset="0"/>
                                    <a:ea typeface="Times New Roman" panose="02020603050405020304" pitchFamily="18" charset="0"/>
                                  </a:rPr>
                                  <m:t>𝐶</m:t>
                                </m:r>
                              </m:den>
                            </m:f>
                            <m:d>
                              <m:dPr>
                                <m:ctrlPr>
                                  <a:rPr lang="ru-RU" sz="1200" i="1">
                                    <a:effectLst/>
                                    <a:latin typeface="Cambria Math" panose="02040503050406030204" pitchFamily="18" charset="0"/>
                                    <a:ea typeface="Times New Roman" panose="02020603050405020304" pitchFamily="18" charset="0"/>
                                  </a:rPr>
                                </m:ctrlPr>
                              </m:dPr>
                              <m:e>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m:t>
                                </m:r>
                                <m:r>
                                  <a:rPr lang="ru-RU" sz="1200" i="1">
                                    <a:effectLst/>
                                    <a:latin typeface="Cambria Math" panose="02040503050406030204" pitchFamily="18" charset="0"/>
                                    <a:ea typeface="Times New Roman" panose="02020603050405020304" pitchFamily="18" charset="0"/>
                                  </a:rPr>
                                  <m:t>𝜃</m:t>
                                </m:r>
                              </m:e>
                            </m:d>
                            <m:r>
                              <m:rPr>
                                <m:nor/>
                              </m:rPr>
                              <a:rPr lang="en-US" sz="1200" b="0" i="0" smtClean="0">
                                <a:effectLst/>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for</m:t>
                            </m:r>
                            <m:r>
                              <m:rPr>
                                <m:nor/>
                              </m:rPr>
                              <a:rPr lang="ru-RU"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FBR</m:t>
                            </m:r>
                            <m:r>
                              <m:rPr>
                                <m:nor/>
                              </m:rPr>
                              <a:rPr lang="en-US" sz="1200">
                                <a:latin typeface="Cambria Math" panose="02040503050406030204" pitchFamily="18" charset="0"/>
                                <a:ea typeface="Times New Roman" panose="02020603050405020304" pitchFamily="18" charset="0"/>
                              </a:rPr>
                              <m:t> </m:t>
                            </m:r>
                            <m:r>
                              <m:rPr>
                                <m:nor/>
                              </m:rPr>
                              <a:rPr lang="en-US" sz="1200">
                                <a:latin typeface="Cambria Math" panose="02040503050406030204" pitchFamily="18" charset="0"/>
                                <a:ea typeface="Times New Roman" panose="02020603050405020304" pitchFamily="18" charset="0"/>
                              </a:rPr>
                              <m:t>or</m:t>
                            </m:r>
                            <m:r>
                              <m:rPr>
                                <m:nor/>
                              </m:rPr>
                              <a:rPr lang="en-US"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CTR</m:t>
                            </m:r>
                            <m:r>
                              <m:rPr>
                                <m:nor/>
                              </m:rPr>
                              <a:rPr lang="en-US" sz="1200">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schemes</m:t>
                            </m:r>
                          </m:e>
                        </m:eqArr>
                      </m:e>
                    </m:d>
                  </m:oMath>
                </a14:m>
                <a:r>
                  <a:rPr lang="en-US" sz="1200" dirty="0">
                    <a:effectLst/>
                    <a:latin typeface="Calibri" panose="020F0502020204030204" pitchFamily="34" charset="0"/>
                    <a:ea typeface="Times New Roman" panose="02020603050405020304" pitchFamily="18" charset="0"/>
                  </a:rPr>
                  <a:t> 	</a:t>
                </a:r>
                <a:r>
                  <a:rPr lang="ru-RU" sz="1200" dirty="0">
                    <a:effectLst/>
                    <a:latin typeface="Calibri" panose="020F0502020204030204" pitchFamily="34" charset="0"/>
                    <a:ea typeface="Times New Roman" panose="02020603050405020304" pitchFamily="18" charset="0"/>
                  </a:rPr>
                  <a:t>(V)</a:t>
                </a:r>
                <a:endParaRPr lang="en-US" sz="1200" dirty="0">
                  <a:effectLst/>
                  <a:latin typeface="Calibri" panose="020F0502020204030204" pitchFamily="34" charset="0"/>
                  <a:ea typeface="Times New Roman" panose="02020603050405020304" pitchFamily="18" charset="0"/>
                </a:endParaRPr>
              </a:p>
              <a:p>
                <a:pPr marL="354013"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rPr>
                  <a:t>Voltage ripple factor				</a:t>
                </a:r>
                <a:r>
                  <a:rPr lang="ru-RU" sz="1200" dirty="0">
                    <a:effectLst/>
                  </a:rPr>
                  <a:t> </a:t>
                </a:r>
                <a14:m>
                  <m:oMath xmlns:m="http://schemas.openxmlformats.org/officeDocument/2006/math">
                    <m:sSub>
                      <m:sSubPr>
                        <m:ctrlPr>
                          <a:rPr lang="ru-RU" sz="1200" i="1">
                            <a:effectLst/>
                            <a:latin typeface="Cambria Math" panose="02040503050406030204" pitchFamily="18" charset="0"/>
                          </a:rPr>
                        </m:ctrlPr>
                      </m:sSubPr>
                      <m:e>
                        <m:r>
                          <a:rPr lang="ru-RU" sz="12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ru-RU" sz="1200" i="1">
                            <a:effectLst/>
                            <a:latin typeface="Cambria Math" panose="02040503050406030204" pitchFamily="18" charset="0"/>
                            <a:ea typeface="Calibri" panose="020F0502020204030204" pitchFamily="34" charset="0"/>
                            <a:cs typeface="Times New Roman" panose="02020603050405020304" pitchFamily="18" charset="0"/>
                          </a:rPr>
                          <m:t>𝑝</m:t>
                        </m:r>
                      </m:sub>
                    </m:sSub>
                    <m:r>
                      <a:rPr lang="ru-RU" sz="1200">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sz="1200" i="1">
                            <a:effectLst/>
                            <a:latin typeface="Cambria Math" panose="02040503050406030204" pitchFamily="18" charset="0"/>
                          </a:rPr>
                        </m:ctrlPr>
                      </m:fPr>
                      <m:num>
                        <m:r>
                          <m:rPr>
                            <m:sty m:val="p"/>
                          </m:rPr>
                          <a:rPr lang="ru-RU" sz="1200">
                            <a:effectLst/>
                            <a:latin typeface="Cambria Math" panose="02040503050406030204" pitchFamily="18" charset="0"/>
                            <a:ea typeface="Calibri" panose="020F0502020204030204" pitchFamily="34" charset="0"/>
                            <a:cs typeface="Times New Roman" panose="02020603050405020304" pitchFamily="18" charset="0"/>
                          </a:rPr>
                          <m:t>Δ</m:t>
                        </m:r>
                        <m:sSub>
                          <m:sSubPr>
                            <m:ctrlPr>
                              <a:rPr lang="ru-RU" sz="1200" i="1">
                                <a:effectLst/>
                                <a:latin typeface="Cambria Math" panose="02040503050406030204" pitchFamily="18" charset="0"/>
                              </a:rPr>
                            </m:ctrlPr>
                          </m:sSubPr>
                          <m:e>
                            <m:r>
                              <a:rPr lang="en-US" sz="1200" b="0" i="1" smtClean="0">
                                <a:effectLst/>
                                <a:latin typeface="Cambria Math" panose="02040503050406030204" pitchFamily="18" charset="0"/>
                              </a:rPr>
                              <m:t>𝑉</m:t>
                            </m:r>
                          </m:e>
                          <m:sub>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sub>
                        </m:sSub>
                      </m:num>
                      <m:den>
                        <m:r>
                          <a:rPr lang="ru-RU" sz="1200">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ru-RU" sz="1200" i="1">
                                <a:effectLst/>
                                <a:latin typeface="Cambria Math" panose="02040503050406030204" pitchFamily="18" charset="0"/>
                              </a:rPr>
                            </m:ctrlPr>
                          </m:sSubPr>
                          <m:e>
                            <m:r>
                              <a:rPr lang="en-US" sz="1200" b="0" i="1" smtClean="0">
                                <a:effectLst/>
                                <a:latin typeface="Cambria Math" panose="02040503050406030204" pitchFamily="18" charset="0"/>
                              </a:rPr>
                              <m:t>𝑉</m:t>
                            </m:r>
                          </m:e>
                          <m:sub>
                            <m:sSub>
                              <m:sSubPr>
                                <m:ctrlPr>
                                  <a:rPr lang="ru-RU" sz="1200" i="1">
                                    <a:effectLst/>
                                    <a:latin typeface="Cambria Math" panose="02040503050406030204" pitchFamily="18" charset="0"/>
                                  </a:rPr>
                                </m:ctrlPr>
                              </m:sSubPr>
                              <m:e>
                                <m:sSub>
                                  <m:sSubPr>
                                    <m:ctrlPr>
                                      <a:rPr lang="ru-RU" sz="1200" i="1">
                                        <a:effectLst/>
                                        <a:latin typeface="Cambria Math" panose="02040503050406030204" pitchFamily="18" charset="0"/>
                                      </a:rPr>
                                    </m:ctrlPr>
                                  </m:sSubPr>
                                  <m:e>
                                    <m:r>
                                      <a:rPr lang="ru-RU" sz="12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ru-RU" sz="1200" i="1">
                                        <a:effectLst/>
                                        <a:latin typeface="Cambria Math" panose="02040503050406030204" pitchFamily="18" charset="0"/>
                                        <a:ea typeface="Calibri" panose="020F0502020204030204" pitchFamily="34" charset="0"/>
                                        <a:cs typeface="Times New Roman" panose="02020603050405020304" pitchFamily="18" charset="0"/>
                                      </a:rPr>
                                      <m:t>𝐿</m:t>
                                    </m:r>
                                  </m:sub>
                                </m:sSub>
                              </m:e>
                              <m:sub>
                                <m:r>
                                  <a:rPr lang="ru-RU" sz="1200" i="1">
                                    <a:effectLst/>
                                    <a:latin typeface="Cambria Math" panose="02040503050406030204" pitchFamily="18" charset="0"/>
                                    <a:ea typeface="Calibri" panose="020F0502020204030204" pitchFamily="34" charset="0"/>
                                    <a:cs typeface="Times New Roman" panose="02020603050405020304" pitchFamily="18" charset="0"/>
                                  </a:rPr>
                                  <m:t>𝐴𝑉𝐺</m:t>
                                </m:r>
                              </m:sub>
                            </m:sSub>
                          </m:sub>
                        </m:sSub>
                      </m:den>
                    </m:f>
                  </m:oMath>
                </a14:m>
                <a:endParaRPr lang="ru-RU" sz="1200" b="1" dirty="0">
                  <a:effectLst/>
                  <a:latin typeface="Calibri" panose="020F0502020204030204" pitchFamily="34" charset="0"/>
                  <a:ea typeface="Times New Roman" panose="02020603050405020304" pitchFamily="18" charset="0"/>
                </a:endParaRPr>
              </a:p>
            </p:txBody>
          </p:sp>
        </mc:Choice>
        <mc:Fallback>
          <p:sp>
            <p:nvSpPr>
              <p:cNvPr id="6" name="TextBox 5">
                <a:extLst>
                  <a:ext uri="{FF2B5EF4-FFF2-40B4-BE49-F238E27FC236}">
                    <a16:creationId xmlns:a16="http://schemas.microsoft.com/office/drawing/2014/main" id="{92430FB6-DD12-42CD-82CA-22163DEAC2A6}"/>
                  </a:ext>
                </a:extLst>
              </p:cNvPr>
              <p:cNvSpPr txBox="1">
                <a:spLocks noRot="1" noChangeAspect="1" noMove="1" noResize="1" noEditPoints="1" noAdjustHandles="1" noChangeArrowheads="1" noChangeShapeType="1" noTextEdit="1"/>
              </p:cNvSpPr>
              <p:nvPr/>
            </p:nvSpPr>
            <p:spPr>
              <a:xfrm>
                <a:off x="151447" y="653809"/>
                <a:ext cx="8841105" cy="4451988"/>
              </a:xfrm>
              <a:prstGeom prst="rect">
                <a:avLst/>
              </a:prstGeom>
              <a:blipFill>
                <a:blip r:embed="rId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858947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Evaluations </a:t>
            </a:r>
            <a:endParaRPr lang="ru-RU" sz="1350" dirty="0"/>
          </a:p>
        </p:txBody>
      </p:sp>
      <mc:AlternateContent xmlns:mc="http://schemas.openxmlformats.org/markup-compatibility/2006" xmlns:a14="http://schemas.microsoft.com/office/drawing/2010/main">
        <mc:Choice Requires="a14">
          <p:graphicFrame>
            <p:nvGraphicFramePr>
              <p:cNvPr id="5" name="Таблица 5">
                <a:extLst>
                  <a:ext uri="{FF2B5EF4-FFF2-40B4-BE49-F238E27FC236}">
                    <a16:creationId xmlns:a16="http://schemas.microsoft.com/office/drawing/2014/main" id="{2684CA15-87E7-4FE5-920E-E82F5AC38CC1}"/>
                  </a:ext>
                </a:extLst>
              </p:cNvPr>
              <p:cNvGraphicFramePr>
                <a:graphicFrameLocks noGrp="1"/>
              </p:cNvGraphicFramePr>
              <p:nvPr>
                <p:extLst>
                  <p:ext uri="{D42A27DB-BD31-4B8C-83A1-F6EECF244321}">
                    <p14:modId xmlns:p14="http://schemas.microsoft.com/office/powerpoint/2010/main" val="3310260569"/>
                  </p:ext>
                </p:extLst>
              </p:nvPr>
            </p:nvGraphicFramePr>
            <p:xfrm>
              <a:off x="227696" y="783090"/>
              <a:ext cx="8746435" cy="2787935"/>
            </p:xfrm>
            <a:graphic>
              <a:graphicData uri="http://schemas.openxmlformats.org/drawingml/2006/table">
                <a:tbl>
                  <a:tblPr firstRow="1" bandRow="1">
                    <a:tableStyleId>{284E427A-3D55-4303-BF80-6455036E1DE7}</a:tableStyleId>
                  </a:tblPr>
                  <a:tblGrid>
                    <a:gridCol w="3382919">
                      <a:extLst>
                        <a:ext uri="{9D8B030D-6E8A-4147-A177-3AD203B41FA5}">
                          <a16:colId xmlns:a16="http://schemas.microsoft.com/office/drawing/2014/main" val="3438980693"/>
                        </a:ext>
                      </a:extLst>
                    </a:gridCol>
                    <a:gridCol w="845730">
                      <a:extLst>
                        <a:ext uri="{9D8B030D-6E8A-4147-A177-3AD203B41FA5}">
                          <a16:colId xmlns:a16="http://schemas.microsoft.com/office/drawing/2014/main" val="2827009121"/>
                        </a:ext>
                      </a:extLst>
                    </a:gridCol>
                    <a:gridCol w="1142096">
                      <a:extLst>
                        <a:ext uri="{9D8B030D-6E8A-4147-A177-3AD203B41FA5}">
                          <a16:colId xmlns:a16="http://schemas.microsoft.com/office/drawing/2014/main" val="3424180297"/>
                        </a:ext>
                      </a:extLst>
                    </a:gridCol>
                    <a:gridCol w="2008984">
                      <a:extLst>
                        <a:ext uri="{9D8B030D-6E8A-4147-A177-3AD203B41FA5}">
                          <a16:colId xmlns:a16="http://schemas.microsoft.com/office/drawing/2014/main" val="1738118441"/>
                        </a:ext>
                      </a:extLst>
                    </a:gridCol>
                    <a:gridCol w="1366706">
                      <a:extLst>
                        <a:ext uri="{9D8B030D-6E8A-4147-A177-3AD203B41FA5}">
                          <a16:colId xmlns:a16="http://schemas.microsoft.com/office/drawing/2014/main" val="261648969"/>
                        </a:ext>
                      </a:extLst>
                    </a:gridCol>
                  </a:tblGrid>
                  <a:tr h="678170">
                    <a:tc>
                      <a:txBody>
                        <a:bodyPr/>
                        <a:lstStyle/>
                        <a:p>
                          <a:endParaRPr lang="ru-RU" sz="1800">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i="1">
                                        <a:solidFill>
                                          <a:srgbClr val="002060"/>
                                        </a:solidFill>
                                        <a:latin typeface="Cambria Math" panose="02040503050406030204" pitchFamily="18" charset="0"/>
                                        <a:ea typeface="Cambria Math" panose="02040503050406030204" pitchFamily="18" charset="0"/>
                                      </a:rPr>
                                      <m:t>𝐼</m:t>
                                    </m:r>
                                  </m:e>
                                  <m:sub>
                                    <m:sSub>
                                      <m:sSubPr>
                                        <m:ctrlPr>
                                          <a:rPr lang="ru-RU" sz="1800" i="1">
                                            <a:solidFill>
                                              <a:srgbClr val="002060"/>
                                            </a:solidFill>
                                            <a:latin typeface="Cambria Math" panose="02040503050406030204" pitchFamily="18" charset="0"/>
                                            <a:ea typeface="Cambria Math" panose="02040503050406030204" pitchFamily="18" charset="0"/>
                                          </a:rPr>
                                        </m:ctrlPr>
                                      </m:sSubPr>
                                      <m:e>
                                        <m:r>
                                          <a:rPr lang="en-US" sz="1800" i="1">
                                            <a:solidFill>
                                              <a:srgbClr val="002060"/>
                                            </a:solidFill>
                                            <a:latin typeface="Cambria Math" panose="02040503050406030204" pitchFamily="18" charset="0"/>
                                            <a:ea typeface="Cambria Math" panose="02040503050406030204" pitchFamily="18" charset="0"/>
                                          </a:rPr>
                                          <m:t>𝑉𝐷</m:t>
                                        </m:r>
                                      </m:e>
                                      <m:sub>
                                        <m:r>
                                          <a:rPr lang="en-US" sz="1800" i="1">
                                            <a:solidFill>
                                              <a:srgbClr val="002060"/>
                                            </a:solidFill>
                                            <a:latin typeface="Cambria Math" panose="02040503050406030204" pitchFamily="18" charset="0"/>
                                            <a:ea typeface="Cambria Math" panose="02040503050406030204" pitchFamily="18" charset="0"/>
                                          </a:rPr>
                                          <m:t>𝐴𝑉𝐺</m:t>
                                        </m:r>
                                      </m:sub>
                                    </m:sSub>
                                  </m:sub>
                                </m:sSub>
                              </m:oMath>
                            </m:oMathPara>
                          </a14:m>
                          <a:endParaRPr lang="ru-RU" sz="1800" baseline="-25000">
                            <a:solidFill>
                              <a:srgbClr val="002060"/>
                            </a:solidFill>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𝐼</m:t>
                                    </m:r>
                                  </m:e>
                                  <m:sub>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𝑉𝐷</m:t>
                                        </m:r>
                                      </m:e>
                                      <m:sub>
                                        <m:r>
                                          <a:rPr lang="en-US" sz="1800" b="0" i="1" smtClean="0">
                                            <a:solidFill>
                                              <a:srgbClr val="002060"/>
                                            </a:solidFill>
                                            <a:latin typeface="Cambria Math" panose="02040503050406030204" pitchFamily="18" charset="0"/>
                                            <a:ea typeface="Cambria Math" panose="02040503050406030204" pitchFamily="18" charset="0"/>
                                          </a:rPr>
                                          <m:t>𝑚𝑎𝑥</m:t>
                                        </m:r>
                                      </m:sub>
                                    </m:sSub>
                                  </m:sub>
                                </m:sSub>
                              </m:oMath>
                            </m:oMathPara>
                          </a14:m>
                          <a:endParaRPr lang="ru-RU" sz="1800" baseline="-25000">
                            <a:solidFill>
                              <a:srgbClr val="002060"/>
                            </a:solidFill>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𝑉𝐷</m:t>
                                        </m:r>
                                      </m:e>
                                      <m:sub>
                                        <m:r>
                                          <a:rPr lang="en-US" sz="1800" b="0" i="1" smtClean="0">
                                            <a:solidFill>
                                              <a:srgbClr val="002060"/>
                                            </a:solidFill>
                                            <a:latin typeface="Cambria Math" panose="02040503050406030204" pitchFamily="18" charset="0"/>
                                            <a:ea typeface="Cambria Math" panose="02040503050406030204" pitchFamily="18" charset="0"/>
                                          </a:rPr>
                                          <m:t>𝑚𝑎𝑥</m:t>
                                        </m:r>
                                      </m:sub>
                                    </m:sSub>
                                  </m:sub>
                                </m:sSub>
                              </m:oMath>
                            </m:oMathPara>
                          </a14:m>
                          <a:endParaRPr lang="ru-RU" sz="1800" baseline="-25000">
                            <a:solidFill>
                              <a:srgbClr val="002060"/>
                            </a:solidFill>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002060"/>
                                        </a:solidFill>
                                        <a:latin typeface="Cambria Math" panose="02040503050406030204" pitchFamily="18" charset="0"/>
                                      </a:rPr>
                                    </m:ctrlPr>
                                  </m:sSubPr>
                                  <m:e>
                                    <m:r>
                                      <a:rPr lang="en-US" sz="1800" dirty="0" smtClean="0">
                                        <a:solidFill>
                                          <a:srgbClr val="002060"/>
                                        </a:solidFill>
                                        <a:latin typeface="Cambria Math" panose="02040503050406030204" pitchFamily="18" charset="0"/>
                                      </a:rPr>
                                      <m:t>𝑟</m:t>
                                    </m:r>
                                  </m:e>
                                  <m:sub>
                                    <m:r>
                                      <a:rPr lang="en-US" sz="1800" b="1" i="1" dirty="0" smtClean="0">
                                        <a:solidFill>
                                          <a:srgbClr val="002060"/>
                                        </a:solidFill>
                                        <a:latin typeface="Cambria Math" panose="02040503050406030204" pitchFamily="18" charset="0"/>
                                      </a:rPr>
                                      <m:t>𝑰𝑵</m:t>
                                    </m:r>
                                  </m:sub>
                                </m:sSub>
                              </m:oMath>
                            </m:oMathPara>
                          </a14:m>
                          <a:endParaRPr lang="ru-RU" sz="1800" baseline="0">
                            <a:solidFill>
                              <a:srgbClr val="002060"/>
                            </a:solidFill>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3375441965"/>
                      </a:ext>
                    </a:extLst>
                  </a:tr>
                  <a:tr h="653787">
                    <a:tc>
                      <a:txBody>
                        <a:bodyPr/>
                        <a:lstStyle/>
                        <a:p>
                          <a:r>
                            <a:rPr lang="en-US" sz="1800">
                              <a:solidFill>
                                <a:srgbClr val="002060"/>
                              </a:solidFill>
                              <a:latin typeface="ALS Schlange sans" panose="02000506030000020004" pitchFamily="50" charset="-52"/>
                            </a:rPr>
                            <a:t>Half – Wave rectifier</a:t>
                          </a:r>
                          <a:r>
                            <a:rPr lang="ru-RU" sz="1800">
                              <a:solidFill>
                                <a:srgbClr val="002060"/>
                              </a:solidFill>
                              <a:latin typeface="ALS Schlange sans" panose="02000506030000020004" pitchFamily="50" charset="-52"/>
                            </a:rPr>
                            <a:t> (</a:t>
                          </a:r>
                          <a:r>
                            <a:rPr lang="en-US" sz="1800">
                              <a:solidFill>
                                <a:srgbClr val="002060"/>
                              </a:solidFill>
                              <a:latin typeface="ALS Schlange sans" panose="02000506030000020004" pitchFamily="50" charset="-52"/>
                            </a:rPr>
                            <a:t>HWR)</a:t>
                          </a:r>
                          <a:endParaRPr lang="ru-RU" sz="1800">
                            <a:solidFill>
                              <a:srgbClr val="002060"/>
                            </a:solidFill>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ea typeface="Cambria Math" panose="02040503050406030204" pitchFamily="18" charset="0"/>
                                      </a:rPr>
                                    </m:ctrlPr>
                                  </m:sSubPr>
                                  <m:e>
                                    <m:r>
                                      <a:rPr lang="ru-RU"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7</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lang="en-US" sz="1800" b="0" i="0" dirty="0" smtClean="0">
                                    <a:latin typeface="Cambria Math" panose="02040503050406030204" pitchFamily="18" charset="0"/>
                                  </a:rPr>
                                  <m:t>=</m:t>
                                </m:r>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r>
                                      <a:rPr lang="en-US" sz="1800" i="1" smtClean="0">
                                        <a:solidFill>
                                          <a:srgbClr val="002060"/>
                                        </a:solidFill>
                                        <a:latin typeface="Cambria Math" panose="02040503050406030204" pitchFamily="18" charset="0"/>
                                        <a:ea typeface="Cambria Math" panose="02040503050406030204" pitchFamily="18" charset="0"/>
                                      </a:rPr>
                                      <m:t>𝑆</m:t>
                                    </m:r>
                                  </m:sub>
                                </m:sSub>
                                <m:r>
                                  <a:rPr lang="en-US" sz="1800" dirty="0" smtClean="0">
                                    <a:latin typeface="Cambria Math" panose="02040503050406030204" pitchFamily="18" charset="0"/>
                                  </a:rPr>
                                  <m:t>∙</m:t>
                                </m:r>
                                <m:r>
                                  <a:rPr lang="en-US" sz="1800" b="0" i="1" dirty="0" smtClean="0">
                                    <a:latin typeface="Cambria Math" panose="02040503050406030204" pitchFamily="18" charset="0"/>
                                  </a:rPr>
                                  <m:t>2</m:t>
                                </m:r>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m:t>
                                    </m:r>
                                    <m:r>
                                      <a:rPr lang="en-US" sz="1800" i="1">
                                        <a:latin typeface="Cambria Math" panose="02040503050406030204" pitchFamily="18" charset="0"/>
                                        <a:ea typeface="Cambria Math" panose="02040503050406030204" pitchFamily="18" charset="0"/>
                                      </a:rPr>
                                      <m:t>𝑉</m:t>
                                    </m:r>
                                  </m:e>
                                  <m:sub>
                                    <m:sSub>
                                      <m:sSubPr>
                                        <m:ctrlPr>
                                          <a:rPr lang="ru-RU" sz="1800" i="1">
                                            <a:latin typeface="Cambria Math" panose="02040503050406030204" pitchFamily="18" charset="0"/>
                                            <a:ea typeface="Cambria Math" panose="02040503050406030204" pitchFamily="18" charset="0"/>
                                          </a:rPr>
                                        </m:ctrlPr>
                                      </m:sSubPr>
                                      <m:e>
                                        <m:sSub>
                                          <m:sSubPr>
                                            <m:ctrlPr>
                                              <a:rPr lang="ru-RU" sz="1800" i="1">
                                                <a:latin typeface="Cambria Math" panose="02040503050406030204" pitchFamily="18" charset="0"/>
                                                <a:ea typeface="Cambria Math" panose="02040503050406030204" pitchFamily="18" charset="0"/>
                                              </a:rPr>
                                            </m:ctrlPr>
                                          </m:sSubPr>
                                          <m:e>
                                            <m:r>
                                              <a:rPr lang="ru-RU" sz="1800" i="1">
                                                <a:latin typeface="Cambria Math" panose="02040503050406030204" pitchFamily="18" charset="0"/>
                                                <a:ea typeface="Cambria Math" panose="02040503050406030204" pitchFamily="18" charset="0"/>
                                              </a:rPr>
                                              <m:t>𝑅</m:t>
                                            </m:r>
                                          </m:e>
                                          <m:sub>
                                            <m:r>
                                              <a:rPr lang="ru-RU" sz="1800" i="1">
                                                <a:latin typeface="Cambria Math" panose="02040503050406030204" pitchFamily="18" charset="0"/>
                                                <a:ea typeface="Cambria Math" panose="02040503050406030204" pitchFamily="18" charset="0"/>
                                              </a:rPr>
                                              <m:t>𝐿</m:t>
                                            </m:r>
                                          </m:sub>
                                        </m:sSub>
                                      </m:e>
                                      <m:sub>
                                        <m:r>
                                          <a:rPr lang="ru-RU" sz="1800" i="1">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sz="1800" b="0" i="1"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a:rPr lang="en-US" sz="1800" b="0" i="1" dirty="0" smtClean="0">
                                        <a:latin typeface="Cambria Math" panose="02040503050406030204" pitchFamily="18" charset="0"/>
                                      </a:rPr>
                                      <m:t>𝑉𝐷</m:t>
                                    </m:r>
                                  </m:sub>
                                </m:sSub>
                                <m:r>
                                  <a:rPr lang="en-US" sz="1800"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m:rPr>
                                        <m:sty m:val="p"/>
                                      </m:rPr>
                                      <a:rPr lang="en-US" sz="1800" b="0" i="0" dirty="0" smtClean="0">
                                        <a:latin typeface="Cambria Math" panose="02040503050406030204" pitchFamily="18" charset="0"/>
                                      </a:rPr>
                                      <m:t>V</m:t>
                                    </m:r>
                                    <m:r>
                                      <m:rPr>
                                        <m:sty m:val="p"/>
                                      </m:rPr>
                                      <a:rPr lang="en-US" sz="1800" b="0" i="0" baseline="-25000" dirty="0" smtClean="0">
                                        <a:latin typeface="Cambria Math" panose="02040503050406030204" pitchFamily="18" charset="0"/>
                                      </a:rPr>
                                      <m:t>S</m:t>
                                    </m:r>
                                  </m:sub>
                                </m:sSub>
                              </m:oMath>
                            </m:oMathPara>
                          </a14:m>
                          <a:endParaRPr lang="ru-RU" sz="1800" i="1" baseline="-25000">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2310805923"/>
                      </a:ext>
                    </a:extLst>
                  </a:tr>
                  <a:tr h="727989">
                    <a:tc>
                      <a:txBody>
                        <a:bodyPr/>
                        <a:lstStyle/>
                        <a:p>
                          <a:r>
                            <a:rPr lang="en-US" sz="1800">
                              <a:solidFill>
                                <a:srgbClr val="002060"/>
                              </a:solidFill>
                              <a:latin typeface="ALS Schlange sans" panose="02000506030000020004" pitchFamily="50" charset="-52"/>
                            </a:rPr>
                            <a:t>Central Tap Rectifier (CTR)</a:t>
                          </a:r>
                          <a:endParaRPr lang="ru-RU" sz="1800">
                            <a:solidFill>
                              <a:srgbClr val="002060"/>
                            </a:solidFill>
                            <a:latin typeface="ALS Schlange sans" panose="02000506030000020004" pitchFamily="50" charset="-52"/>
                          </a:endParaRPr>
                        </a:p>
                      </a:txBody>
                      <a:tcPr marL="68580" marR="68580" marT="34290" marB="34290" anchor="ctr"/>
                    </a:tc>
                    <a:tc>
                      <a:txBody>
                        <a:bodyPr/>
                        <a:lstStyle/>
                        <a:p>
                          <a:pPr algn="ctr"/>
                          <a14:m>
                            <m:oMath xmlns:m="http://schemas.openxmlformats.org/officeDocument/2006/math">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num>
                                <m:den>
                                  <m:r>
                                    <a:rPr lang="en-US" sz="1800" dirty="0" smtClean="0">
                                      <a:latin typeface="Cambria Math" panose="02040503050406030204" pitchFamily="18" charset="0"/>
                                    </a:rPr>
                                    <m:t>2</m:t>
                                  </m:r>
                                </m:den>
                              </m:f>
                            </m:oMath>
                          </a14:m>
                          <a:r>
                            <a:rPr lang="en-US" sz="1800">
                              <a:latin typeface="ALS Schlange sans" panose="02000506030000020004" pitchFamily="50" charset="-52"/>
                            </a:rPr>
                            <a:t> </a:t>
                          </a:r>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3.5</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0" dirty="0" smtClean="0">
                                    <a:latin typeface="Cambria Math" panose="02040503050406030204" pitchFamily="18" charset="0"/>
                                  </a:rPr>
                                  <m:t>=</m:t>
                                </m:r>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r>
                                      <a:rPr lang="en-US" sz="1800" i="1" smtClean="0">
                                        <a:solidFill>
                                          <a:srgbClr val="002060"/>
                                        </a:solidFill>
                                        <a:latin typeface="Cambria Math" panose="02040503050406030204" pitchFamily="18" charset="0"/>
                                        <a:ea typeface="Cambria Math" panose="02040503050406030204" pitchFamily="18" charset="0"/>
                                      </a:rPr>
                                      <m:t>𝑆</m:t>
                                    </m:r>
                                  </m:sub>
                                </m:sSub>
                                <m:r>
                                  <a:rPr lang="en-US" sz="1800" dirty="0" smtClean="0">
                                    <a:latin typeface="Cambria Math" panose="02040503050406030204" pitchFamily="18" charset="0"/>
                                  </a:rPr>
                                  <m:t>∙</m:t>
                                </m:r>
                                <m:r>
                                  <a:rPr lang="en-US" sz="1800" b="0" i="1" dirty="0" smtClean="0">
                                    <a:latin typeface="Cambria Math" panose="02040503050406030204" pitchFamily="18" charset="0"/>
                                  </a:rPr>
                                  <m:t>2</m:t>
                                </m:r>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m:t>
                                    </m:r>
                                    <m:r>
                                      <a:rPr lang="en-US" sz="1800" i="1">
                                        <a:latin typeface="Cambria Math" panose="02040503050406030204" pitchFamily="18" charset="0"/>
                                        <a:ea typeface="Cambria Math" panose="02040503050406030204" pitchFamily="18" charset="0"/>
                                      </a:rPr>
                                      <m:t>𝑉</m:t>
                                    </m:r>
                                  </m:e>
                                  <m:sub>
                                    <m:sSub>
                                      <m:sSubPr>
                                        <m:ctrlPr>
                                          <a:rPr lang="ru-RU" sz="1800" i="1">
                                            <a:latin typeface="Cambria Math" panose="02040503050406030204" pitchFamily="18" charset="0"/>
                                            <a:ea typeface="Cambria Math" panose="02040503050406030204" pitchFamily="18" charset="0"/>
                                          </a:rPr>
                                        </m:ctrlPr>
                                      </m:sSubPr>
                                      <m:e>
                                        <m:sSub>
                                          <m:sSubPr>
                                            <m:ctrlPr>
                                              <a:rPr lang="ru-RU" sz="1800" i="1">
                                                <a:latin typeface="Cambria Math" panose="02040503050406030204" pitchFamily="18" charset="0"/>
                                                <a:ea typeface="Cambria Math" panose="02040503050406030204" pitchFamily="18" charset="0"/>
                                              </a:rPr>
                                            </m:ctrlPr>
                                          </m:sSubPr>
                                          <m:e>
                                            <m:r>
                                              <a:rPr lang="ru-RU" sz="1800" i="1">
                                                <a:latin typeface="Cambria Math" panose="02040503050406030204" pitchFamily="18" charset="0"/>
                                                <a:ea typeface="Cambria Math" panose="02040503050406030204" pitchFamily="18" charset="0"/>
                                              </a:rPr>
                                              <m:t>𝑅</m:t>
                                            </m:r>
                                          </m:e>
                                          <m:sub>
                                            <m:r>
                                              <a:rPr lang="ru-RU" sz="1800" i="1">
                                                <a:latin typeface="Cambria Math" panose="02040503050406030204" pitchFamily="18" charset="0"/>
                                                <a:ea typeface="Cambria Math" panose="02040503050406030204" pitchFamily="18" charset="0"/>
                                              </a:rPr>
                                              <m:t>𝐿</m:t>
                                            </m:r>
                                          </m:sub>
                                        </m:sSub>
                                      </m:e>
                                      <m:sub>
                                        <m:r>
                                          <a:rPr lang="ru-RU" sz="1800" i="1">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rPr>
                                    </m:ctrlPr>
                                  </m:sSubPr>
                                  <m:e>
                                    <m:r>
                                      <a:rPr lang="ru-RU" sz="1800" b="0" i="0" dirty="0" smtClean="0">
                                        <a:latin typeface="Cambria Math" panose="02040503050406030204" pitchFamily="18" charset="0"/>
                                      </a:rPr>
                                      <m:t>=</m:t>
                                    </m:r>
                                    <m:r>
                                      <a:rPr lang="en-US" sz="1800" dirty="0" smtClean="0">
                                        <a:latin typeface="Cambria Math" panose="02040503050406030204" pitchFamily="18" charset="0"/>
                                      </a:rPr>
                                      <m:t>𝑟</m:t>
                                    </m:r>
                                  </m:e>
                                  <m:sub>
                                    <m:r>
                                      <a:rPr lang="en-US" sz="1800" b="0" i="1" dirty="0" smtClean="0">
                                        <a:latin typeface="Cambria Math" panose="02040503050406030204" pitchFamily="18" charset="0"/>
                                      </a:rPr>
                                      <m:t>𝑉𝐷</m:t>
                                    </m:r>
                                  </m:sub>
                                </m:sSub>
                                <m:r>
                                  <a:rPr lang="en-US" sz="1800"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m:rPr>
                                        <m:sty m:val="p"/>
                                      </m:rPr>
                                      <a:rPr lang="en-US" sz="1800" b="0" i="0" dirty="0" smtClean="0">
                                        <a:latin typeface="Cambria Math" panose="02040503050406030204" pitchFamily="18" charset="0"/>
                                      </a:rPr>
                                      <m:t>V</m:t>
                                    </m:r>
                                    <m:r>
                                      <m:rPr>
                                        <m:sty m:val="p"/>
                                      </m:rPr>
                                      <a:rPr lang="en-US" sz="1800" b="0" i="0" baseline="-25000" dirty="0" smtClean="0">
                                        <a:latin typeface="Cambria Math" panose="02040503050406030204" pitchFamily="18" charset="0"/>
                                      </a:rPr>
                                      <m:t>S</m:t>
                                    </m:r>
                                  </m:sub>
                                </m:sSub>
                              </m:oMath>
                            </m:oMathPara>
                          </a14:m>
                          <a:endParaRPr lang="ru-RU" sz="1800" i="1" baseline="-25000">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3759472481"/>
                      </a:ext>
                    </a:extLst>
                  </a:tr>
                  <a:tr h="727989">
                    <a:tc>
                      <a:txBody>
                        <a:bodyPr/>
                        <a:lstStyle/>
                        <a:p>
                          <a:r>
                            <a:rPr lang="en-US" sz="1800">
                              <a:solidFill>
                                <a:srgbClr val="002060"/>
                              </a:solidFill>
                              <a:latin typeface="ALS Schlange sans" panose="02000506030000020004" pitchFamily="50" charset="-52"/>
                            </a:rPr>
                            <a:t>Full bridge (</a:t>
                          </a:r>
                          <a:r>
                            <a:rPr lang="en-US" sz="1800" err="1">
                              <a:solidFill>
                                <a:srgbClr val="002060"/>
                              </a:solidFill>
                              <a:latin typeface="ALS Schlange sans" panose="02000506030000020004" pitchFamily="50" charset="-52"/>
                            </a:rPr>
                            <a:t>Graetz</a:t>
                          </a:r>
                          <a:r>
                            <a:rPr lang="en-US" sz="1800">
                              <a:solidFill>
                                <a:srgbClr val="002060"/>
                              </a:solidFill>
                              <a:latin typeface="ALS Schlange sans" panose="02000506030000020004" pitchFamily="50" charset="-52"/>
                            </a:rPr>
                            <a:t>) rectifier (FBR)</a:t>
                          </a:r>
                          <a:endParaRPr lang="ru-RU" sz="1800">
                            <a:solidFill>
                              <a:srgbClr val="002060"/>
                            </a:solidFill>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lang="ru-RU"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num>
                                  <m:den>
                                    <m:r>
                                      <a:rPr lang="en-US" sz="1800" dirty="0" smtClean="0">
                                        <a:latin typeface="Cambria Math" panose="02040503050406030204" pitchFamily="18" charset="0"/>
                                      </a:rPr>
                                      <m:t>2</m:t>
                                    </m:r>
                                  </m:den>
                                </m:f>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3.5</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0" dirty="0" smtClean="0">
                                    <a:latin typeface="Cambria Math" panose="02040503050406030204" pitchFamily="18" charset="0"/>
                                  </a:rPr>
                                  <m:t>=</m:t>
                                </m:r>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r>
                                      <a:rPr lang="en-US" sz="1800" i="1" smtClean="0">
                                        <a:solidFill>
                                          <a:srgbClr val="002060"/>
                                        </a:solidFill>
                                        <a:latin typeface="Cambria Math" panose="02040503050406030204" pitchFamily="18" charset="0"/>
                                        <a:ea typeface="Cambria Math" panose="02040503050406030204" pitchFamily="18" charset="0"/>
                                      </a:rPr>
                                      <m:t>𝑆</m:t>
                                    </m:r>
                                  </m:sub>
                                </m:sSub>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1.5</m:t>
                                    </m:r>
                                    <m:r>
                                      <a:rPr lang="en-US" sz="1800" i="1">
                                        <a:latin typeface="Cambria Math" panose="02040503050406030204" pitchFamily="18" charset="0"/>
                                        <a:ea typeface="Cambria Math" panose="02040503050406030204" pitchFamily="18" charset="0"/>
                                      </a:rPr>
                                      <m:t>𝑉</m:t>
                                    </m:r>
                                  </m:e>
                                  <m:sub>
                                    <m:sSub>
                                      <m:sSubPr>
                                        <m:ctrlPr>
                                          <a:rPr lang="ru-RU" sz="1800" i="1">
                                            <a:latin typeface="Cambria Math" panose="02040503050406030204" pitchFamily="18" charset="0"/>
                                            <a:ea typeface="Cambria Math" panose="02040503050406030204" pitchFamily="18" charset="0"/>
                                          </a:rPr>
                                        </m:ctrlPr>
                                      </m:sSubPr>
                                      <m:e>
                                        <m:sSub>
                                          <m:sSubPr>
                                            <m:ctrlPr>
                                              <a:rPr lang="ru-RU" sz="1800" i="1">
                                                <a:latin typeface="Cambria Math" panose="02040503050406030204" pitchFamily="18" charset="0"/>
                                                <a:ea typeface="Cambria Math" panose="02040503050406030204" pitchFamily="18" charset="0"/>
                                              </a:rPr>
                                            </m:ctrlPr>
                                          </m:sSubPr>
                                          <m:e>
                                            <m:r>
                                              <a:rPr lang="ru-RU" sz="1800" i="1">
                                                <a:latin typeface="Cambria Math" panose="02040503050406030204" pitchFamily="18" charset="0"/>
                                                <a:ea typeface="Cambria Math" panose="02040503050406030204" pitchFamily="18" charset="0"/>
                                              </a:rPr>
                                              <m:t>𝑅</m:t>
                                            </m:r>
                                          </m:e>
                                          <m:sub>
                                            <m:r>
                                              <a:rPr lang="ru-RU" sz="1800" i="1">
                                                <a:latin typeface="Cambria Math" panose="02040503050406030204" pitchFamily="18" charset="0"/>
                                                <a:ea typeface="Cambria Math" panose="02040503050406030204" pitchFamily="18" charset="0"/>
                                              </a:rPr>
                                              <m:t>𝐿</m:t>
                                            </m:r>
                                          </m:sub>
                                        </m:sSub>
                                      </m:e>
                                      <m:sub>
                                        <m:r>
                                          <a:rPr lang="ru-RU" sz="1800" i="1">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800">
                              <a:latin typeface="ALS Schlange sans" panose="02000506030000020004" pitchFamily="50" charset="-52"/>
                            </a:rPr>
                            <a:t>=</a:t>
                          </a:r>
                          <a:r>
                            <a:rPr lang="en-US" sz="1800">
                              <a:latin typeface="ALS Schlange sans" panose="02000506030000020004" pitchFamily="50" charset="-52"/>
                            </a:rPr>
                            <a:t>2</a:t>
                          </a:r>
                          <a14:m>
                            <m:oMath xmlns:m="http://schemas.openxmlformats.org/officeDocument/2006/math">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a:rPr lang="en-US" sz="1800" b="0" i="1" dirty="0" smtClean="0">
                                      <a:latin typeface="Cambria Math" panose="02040503050406030204" pitchFamily="18" charset="0"/>
                                    </a:rPr>
                                    <m:t>𝑉𝐷</m:t>
                                  </m:r>
                                </m:sub>
                              </m:sSub>
                              <m:r>
                                <a:rPr lang="en-US" sz="1800"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m:rPr>
                                      <m:sty m:val="p"/>
                                    </m:rPr>
                                    <a:rPr lang="en-US" sz="1800" b="0" i="0" dirty="0" smtClean="0">
                                      <a:latin typeface="Cambria Math" panose="02040503050406030204" pitchFamily="18" charset="0"/>
                                    </a:rPr>
                                    <m:t>V</m:t>
                                  </m:r>
                                  <m:r>
                                    <m:rPr>
                                      <m:sty m:val="p"/>
                                    </m:rPr>
                                    <a:rPr lang="en-US" sz="1800" b="0" i="0" baseline="-25000" dirty="0" smtClean="0">
                                      <a:latin typeface="Cambria Math" panose="02040503050406030204" pitchFamily="18" charset="0"/>
                                    </a:rPr>
                                    <m:t>S</m:t>
                                  </m:r>
                                </m:sub>
                              </m:sSub>
                            </m:oMath>
                          </a14:m>
                          <a:endParaRPr lang="ru-RU" sz="1800" i="1" baseline="-25000">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2374188656"/>
                      </a:ext>
                    </a:extLst>
                  </a:tr>
                </a:tbl>
              </a:graphicData>
            </a:graphic>
          </p:graphicFrame>
        </mc:Choice>
        <mc:Fallback xmlns="">
          <p:graphicFrame>
            <p:nvGraphicFramePr>
              <p:cNvPr id="5" name="Таблица 5">
                <a:extLst>
                  <a:ext uri="{FF2B5EF4-FFF2-40B4-BE49-F238E27FC236}">
                    <a16:creationId xmlns:a16="http://schemas.microsoft.com/office/drawing/2014/main" id="{2684CA15-87E7-4FE5-920E-E82F5AC38CC1}"/>
                  </a:ext>
                </a:extLst>
              </p:cNvPr>
              <p:cNvGraphicFramePr>
                <a:graphicFrameLocks noGrp="1"/>
              </p:cNvGraphicFramePr>
              <p:nvPr>
                <p:extLst>
                  <p:ext uri="{D42A27DB-BD31-4B8C-83A1-F6EECF244321}">
                    <p14:modId xmlns:p14="http://schemas.microsoft.com/office/powerpoint/2010/main" val="3310260569"/>
                  </p:ext>
                </p:extLst>
              </p:nvPr>
            </p:nvGraphicFramePr>
            <p:xfrm>
              <a:off x="227696" y="783090"/>
              <a:ext cx="8746435" cy="2787935"/>
            </p:xfrm>
            <a:graphic>
              <a:graphicData uri="http://schemas.openxmlformats.org/drawingml/2006/table">
                <a:tbl>
                  <a:tblPr firstRow="1" bandRow="1">
                    <a:tableStyleId>{284E427A-3D55-4303-BF80-6455036E1DE7}</a:tableStyleId>
                  </a:tblPr>
                  <a:tblGrid>
                    <a:gridCol w="3382919">
                      <a:extLst>
                        <a:ext uri="{9D8B030D-6E8A-4147-A177-3AD203B41FA5}">
                          <a16:colId xmlns:a16="http://schemas.microsoft.com/office/drawing/2014/main" val="3438980693"/>
                        </a:ext>
                      </a:extLst>
                    </a:gridCol>
                    <a:gridCol w="845730">
                      <a:extLst>
                        <a:ext uri="{9D8B030D-6E8A-4147-A177-3AD203B41FA5}">
                          <a16:colId xmlns:a16="http://schemas.microsoft.com/office/drawing/2014/main" val="2827009121"/>
                        </a:ext>
                      </a:extLst>
                    </a:gridCol>
                    <a:gridCol w="1142096">
                      <a:extLst>
                        <a:ext uri="{9D8B030D-6E8A-4147-A177-3AD203B41FA5}">
                          <a16:colId xmlns:a16="http://schemas.microsoft.com/office/drawing/2014/main" val="3424180297"/>
                        </a:ext>
                      </a:extLst>
                    </a:gridCol>
                    <a:gridCol w="2008984">
                      <a:extLst>
                        <a:ext uri="{9D8B030D-6E8A-4147-A177-3AD203B41FA5}">
                          <a16:colId xmlns:a16="http://schemas.microsoft.com/office/drawing/2014/main" val="1738118441"/>
                        </a:ext>
                      </a:extLst>
                    </a:gridCol>
                    <a:gridCol w="1366706">
                      <a:extLst>
                        <a:ext uri="{9D8B030D-6E8A-4147-A177-3AD203B41FA5}">
                          <a16:colId xmlns:a16="http://schemas.microsoft.com/office/drawing/2014/main" val="261648969"/>
                        </a:ext>
                      </a:extLst>
                    </a:gridCol>
                  </a:tblGrid>
                  <a:tr h="678170">
                    <a:tc>
                      <a:txBody>
                        <a:bodyPr/>
                        <a:lstStyle/>
                        <a:p>
                          <a:endParaRPr lang="ru-RU" sz="1800">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4317" t="-3604" r="-540288" b="-323423"/>
                          </a:stretch>
                        </a:blipFill>
                      </a:tcPr>
                    </a:tc>
                    <a:tc>
                      <a:txBody>
                        <a:bodyPr/>
                        <a:lstStyle/>
                        <a:p>
                          <a:endParaRPr lang="ru-RU"/>
                        </a:p>
                      </a:txBody>
                      <a:tcPr marL="68580" marR="68580" marT="34290" marB="34290" anchor="ctr">
                        <a:blipFill>
                          <a:blip r:embed="rId3"/>
                          <a:stretch>
                            <a:fillRect l="-372872" t="-3604" r="-299468" b="-323423"/>
                          </a:stretch>
                        </a:blipFill>
                      </a:tcPr>
                    </a:tc>
                    <a:tc>
                      <a:txBody>
                        <a:bodyPr/>
                        <a:lstStyle/>
                        <a:p>
                          <a:endParaRPr lang="ru-RU"/>
                        </a:p>
                      </a:txBody>
                      <a:tcPr marL="68580" marR="68580" marT="34290" marB="34290" anchor="ctr">
                        <a:blipFill>
                          <a:blip r:embed="rId3"/>
                          <a:stretch>
                            <a:fillRect l="-269394" t="-3604" r="-70606" b="-323423"/>
                          </a:stretch>
                        </a:blipFill>
                      </a:tcPr>
                    </a:tc>
                    <a:tc>
                      <a:txBody>
                        <a:bodyPr/>
                        <a:lstStyle/>
                        <a:p>
                          <a:endParaRPr lang="ru-RU"/>
                        </a:p>
                      </a:txBody>
                      <a:tcPr marL="68580" marR="68580" marT="34290" marB="34290" anchor="ctr">
                        <a:blipFill>
                          <a:blip r:embed="rId3"/>
                          <a:stretch>
                            <a:fillRect l="-544196" t="-3604" r="-4018" b="-323423"/>
                          </a:stretch>
                        </a:blipFill>
                      </a:tcPr>
                    </a:tc>
                    <a:extLst>
                      <a:ext uri="{0D108BD9-81ED-4DB2-BD59-A6C34878D82A}">
                        <a16:rowId xmlns:a16="http://schemas.microsoft.com/office/drawing/2014/main" val="3375441965"/>
                      </a:ext>
                    </a:extLst>
                  </a:tr>
                  <a:tr h="653787">
                    <a:tc>
                      <a:txBody>
                        <a:bodyPr/>
                        <a:lstStyle/>
                        <a:p>
                          <a:r>
                            <a:rPr lang="en-US" sz="1800" dirty="0">
                              <a:solidFill>
                                <a:srgbClr val="002060"/>
                              </a:solidFill>
                              <a:latin typeface="ALS Schlange sans" panose="02000506030000020004" pitchFamily="50" charset="-52"/>
                            </a:rPr>
                            <a:t>Half – Wave rectifier</a:t>
                          </a:r>
                          <a:r>
                            <a:rPr lang="ru-RU" sz="1800" dirty="0">
                              <a:solidFill>
                                <a:srgbClr val="002060"/>
                              </a:solidFill>
                              <a:latin typeface="ALS Schlange sans" panose="02000506030000020004" pitchFamily="50" charset="-52"/>
                            </a:rPr>
                            <a:t> (</a:t>
                          </a:r>
                          <a:r>
                            <a:rPr lang="en-US" sz="1800" dirty="0">
                              <a:solidFill>
                                <a:srgbClr val="002060"/>
                              </a:solidFill>
                              <a:latin typeface="ALS Schlange sans" panose="02000506030000020004" pitchFamily="50" charset="-52"/>
                            </a:rPr>
                            <a:t>HWR)</a:t>
                          </a:r>
                          <a:endParaRPr lang="ru-RU" sz="1800" dirty="0">
                            <a:solidFill>
                              <a:srgbClr val="002060"/>
                            </a:solidFill>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4317" t="-106481" r="-540288" b="-232407"/>
                          </a:stretch>
                        </a:blipFill>
                      </a:tcPr>
                    </a:tc>
                    <a:tc>
                      <a:txBody>
                        <a:bodyPr/>
                        <a:lstStyle/>
                        <a:p>
                          <a:endParaRPr lang="ru-RU"/>
                        </a:p>
                      </a:txBody>
                      <a:tcPr marL="68580" marR="68580" marT="34290" marB="34290" anchor="ctr">
                        <a:blipFill>
                          <a:blip r:embed="rId3"/>
                          <a:stretch>
                            <a:fillRect l="-372872" t="-106481" r="-299468" b="-232407"/>
                          </a:stretch>
                        </a:blipFill>
                      </a:tcPr>
                    </a:tc>
                    <a:tc>
                      <a:txBody>
                        <a:bodyPr/>
                        <a:lstStyle/>
                        <a:p>
                          <a:endParaRPr lang="ru-RU"/>
                        </a:p>
                      </a:txBody>
                      <a:tcPr marL="68580" marR="68580" marT="34290" marB="34290" anchor="ctr">
                        <a:blipFill>
                          <a:blip r:embed="rId3"/>
                          <a:stretch>
                            <a:fillRect l="-269394" t="-106481" r="-70606" b="-232407"/>
                          </a:stretch>
                        </a:blipFill>
                      </a:tcPr>
                    </a:tc>
                    <a:tc>
                      <a:txBody>
                        <a:bodyPr/>
                        <a:lstStyle/>
                        <a:p>
                          <a:endParaRPr lang="ru-RU"/>
                        </a:p>
                      </a:txBody>
                      <a:tcPr marL="68580" marR="68580" marT="34290" marB="34290" anchor="ctr">
                        <a:blipFill>
                          <a:blip r:embed="rId3"/>
                          <a:stretch>
                            <a:fillRect l="-544196" t="-106481" r="-4018" b="-232407"/>
                          </a:stretch>
                        </a:blipFill>
                      </a:tcPr>
                    </a:tc>
                    <a:extLst>
                      <a:ext uri="{0D108BD9-81ED-4DB2-BD59-A6C34878D82A}">
                        <a16:rowId xmlns:a16="http://schemas.microsoft.com/office/drawing/2014/main" val="2310805923"/>
                      </a:ext>
                    </a:extLst>
                  </a:tr>
                  <a:tr h="727989">
                    <a:tc>
                      <a:txBody>
                        <a:bodyPr/>
                        <a:lstStyle/>
                        <a:p>
                          <a:r>
                            <a:rPr lang="en-US" sz="1800" dirty="0">
                              <a:solidFill>
                                <a:srgbClr val="002060"/>
                              </a:solidFill>
                              <a:latin typeface="ALS Schlange sans" panose="02000506030000020004" pitchFamily="50" charset="-52"/>
                            </a:rPr>
                            <a:t>Central Tap Rectifier (CTR)</a:t>
                          </a:r>
                          <a:endParaRPr lang="ru-RU" sz="1800" dirty="0">
                            <a:solidFill>
                              <a:srgbClr val="002060"/>
                            </a:solidFill>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4317" t="-187395" r="-540288" b="-110924"/>
                          </a:stretch>
                        </a:blipFill>
                      </a:tcPr>
                    </a:tc>
                    <a:tc>
                      <a:txBody>
                        <a:bodyPr/>
                        <a:lstStyle/>
                        <a:p>
                          <a:endParaRPr lang="ru-RU"/>
                        </a:p>
                      </a:txBody>
                      <a:tcPr marL="68580" marR="68580" marT="34290" marB="34290" anchor="ctr">
                        <a:blipFill>
                          <a:blip r:embed="rId3"/>
                          <a:stretch>
                            <a:fillRect l="-372872" t="-187395" r="-299468" b="-110924"/>
                          </a:stretch>
                        </a:blipFill>
                      </a:tcPr>
                    </a:tc>
                    <a:tc>
                      <a:txBody>
                        <a:bodyPr/>
                        <a:lstStyle/>
                        <a:p>
                          <a:endParaRPr lang="ru-RU"/>
                        </a:p>
                      </a:txBody>
                      <a:tcPr marL="68580" marR="68580" marT="34290" marB="34290" anchor="ctr">
                        <a:blipFill>
                          <a:blip r:embed="rId3"/>
                          <a:stretch>
                            <a:fillRect l="-269394" t="-187395" r="-70606" b="-110924"/>
                          </a:stretch>
                        </a:blipFill>
                      </a:tcPr>
                    </a:tc>
                    <a:tc>
                      <a:txBody>
                        <a:bodyPr/>
                        <a:lstStyle/>
                        <a:p>
                          <a:endParaRPr lang="ru-RU"/>
                        </a:p>
                      </a:txBody>
                      <a:tcPr marL="68580" marR="68580" marT="34290" marB="34290" anchor="ctr">
                        <a:blipFill>
                          <a:blip r:embed="rId3"/>
                          <a:stretch>
                            <a:fillRect l="-544196" t="-187395" r="-4018" b="-110924"/>
                          </a:stretch>
                        </a:blipFill>
                      </a:tcPr>
                    </a:tc>
                    <a:extLst>
                      <a:ext uri="{0D108BD9-81ED-4DB2-BD59-A6C34878D82A}">
                        <a16:rowId xmlns:a16="http://schemas.microsoft.com/office/drawing/2014/main" val="3759472481"/>
                      </a:ext>
                    </a:extLst>
                  </a:tr>
                  <a:tr h="727989">
                    <a:tc>
                      <a:txBody>
                        <a:bodyPr/>
                        <a:lstStyle/>
                        <a:p>
                          <a:r>
                            <a:rPr lang="en-US" sz="1800" dirty="0">
                              <a:solidFill>
                                <a:srgbClr val="002060"/>
                              </a:solidFill>
                              <a:latin typeface="ALS Schlange sans" panose="02000506030000020004" pitchFamily="50" charset="-52"/>
                            </a:rPr>
                            <a:t>Full bridge (</a:t>
                          </a:r>
                          <a:r>
                            <a:rPr lang="en-US" sz="1800" dirty="0" err="1">
                              <a:solidFill>
                                <a:srgbClr val="002060"/>
                              </a:solidFill>
                              <a:latin typeface="ALS Schlange sans" panose="02000506030000020004" pitchFamily="50" charset="-52"/>
                            </a:rPr>
                            <a:t>Graetz</a:t>
                          </a:r>
                          <a:r>
                            <a:rPr lang="en-US" sz="1800" dirty="0">
                              <a:solidFill>
                                <a:srgbClr val="002060"/>
                              </a:solidFill>
                              <a:latin typeface="ALS Schlange sans" panose="02000506030000020004" pitchFamily="50" charset="-52"/>
                            </a:rPr>
                            <a:t>) rectifier (FBR)</a:t>
                          </a:r>
                          <a:endParaRPr lang="ru-RU" sz="1800" dirty="0">
                            <a:solidFill>
                              <a:srgbClr val="002060"/>
                            </a:solidFill>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4317" t="-285000" r="-540288" b="-10000"/>
                          </a:stretch>
                        </a:blipFill>
                      </a:tcPr>
                    </a:tc>
                    <a:tc>
                      <a:txBody>
                        <a:bodyPr/>
                        <a:lstStyle/>
                        <a:p>
                          <a:endParaRPr lang="ru-RU"/>
                        </a:p>
                      </a:txBody>
                      <a:tcPr marL="68580" marR="68580" marT="34290" marB="34290" anchor="ctr">
                        <a:blipFill>
                          <a:blip r:embed="rId3"/>
                          <a:stretch>
                            <a:fillRect l="-372872" t="-285000" r="-299468" b="-10000"/>
                          </a:stretch>
                        </a:blipFill>
                      </a:tcPr>
                    </a:tc>
                    <a:tc>
                      <a:txBody>
                        <a:bodyPr/>
                        <a:lstStyle/>
                        <a:p>
                          <a:endParaRPr lang="ru-RU"/>
                        </a:p>
                      </a:txBody>
                      <a:tcPr marL="68580" marR="68580" marT="34290" marB="34290" anchor="ctr">
                        <a:blipFill>
                          <a:blip r:embed="rId3"/>
                          <a:stretch>
                            <a:fillRect l="-269394" t="-285000" r="-70606" b="-10000"/>
                          </a:stretch>
                        </a:blipFill>
                      </a:tcPr>
                    </a:tc>
                    <a:tc>
                      <a:txBody>
                        <a:bodyPr/>
                        <a:lstStyle/>
                        <a:p>
                          <a:endParaRPr lang="ru-RU"/>
                        </a:p>
                      </a:txBody>
                      <a:tcPr marL="68580" marR="68580" marT="34290" marB="34290" anchor="ctr">
                        <a:blipFill>
                          <a:blip r:embed="rId3"/>
                          <a:stretch>
                            <a:fillRect l="-544196" t="-285000" r="-4018" b="-10000"/>
                          </a:stretch>
                        </a:blipFill>
                      </a:tcPr>
                    </a:tc>
                    <a:extLst>
                      <a:ext uri="{0D108BD9-81ED-4DB2-BD59-A6C34878D82A}">
                        <a16:rowId xmlns:a16="http://schemas.microsoft.com/office/drawing/2014/main" val="2374188656"/>
                      </a:ext>
                    </a:extLst>
                  </a:tr>
                </a:tbl>
              </a:graphicData>
            </a:graphic>
          </p:graphicFrame>
        </mc:Fallback>
      </mc:AlternateContent>
    </p:spTree>
    <p:extLst>
      <p:ext uri="{BB962C8B-B14F-4D97-AF65-F5344CB8AC3E}">
        <p14:creationId xmlns:p14="http://schemas.microsoft.com/office/powerpoint/2010/main" val="130836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61F3CE-D77B-4987-891E-CB934B494A54}"/>
              </a:ext>
            </a:extLst>
          </p:cNvPr>
          <p:cNvSpPr>
            <a:spLocks noGrp="1"/>
          </p:cNvSpPr>
          <p:nvPr>
            <p:ph type="title"/>
          </p:nvPr>
        </p:nvSpPr>
        <p:spPr/>
        <p:txBody>
          <a:bodyPr/>
          <a:lstStyle/>
          <a:p>
            <a:r>
              <a:rPr lang="en-US" dirty="0"/>
              <a:t>Step One: LT Spice XVII start</a:t>
            </a:r>
            <a:endParaRPr lang="ru-RU" dirty="0"/>
          </a:p>
        </p:txBody>
      </p:sp>
      <p:pic>
        <p:nvPicPr>
          <p:cNvPr id="19" name="Рисунок 18">
            <a:extLst>
              <a:ext uri="{FF2B5EF4-FFF2-40B4-BE49-F238E27FC236}">
                <a16:creationId xmlns:a16="http://schemas.microsoft.com/office/drawing/2014/main" id="{8B6A5DC7-4060-400E-8BFD-43B966F89239}"/>
              </a:ext>
            </a:extLst>
          </p:cNvPr>
          <p:cNvPicPr>
            <a:picLocks noChangeAspect="1"/>
          </p:cNvPicPr>
          <p:nvPr/>
        </p:nvPicPr>
        <p:blipFill>
          <a:blip r:embed="rId2"/>
          <a:stretch>
            <a:fillRect/>
          </a:stretch>
        </p:blipFill>
        <p:spPr>
          <a:xfrm>
            <a:off x="231228" y="1210138"/>
            <a:ext cx="3672831" cy="3159424"/>
          </a:xfrm>
          <a:prstGeom prst="rect">
            <a:avLst/>
          </a:prstGeom>
        </p:spPr>
      </p:pic>
      <p:pic>
        <p:nvPicPr>
          <p:cNvPr id="23" name="Рисунок 22">
            <a:extLst>
              <a:ext uri="{FF2B5EF4-FFF2-40B4-BE49-F238E27FC236}">
                <a16:creationId xmlns:a16="http://schemas.microsoft.com/office/drawing/2014/main" id="{D80CB3B7-B0AE-4A3E-8BE6-A5FDF7F2F5B2}"/>
              </a:ext>
            </a:extLst>
          </p:cNvPr>
          <p:cNvPicPr>
            <a:picLocks noChangeAspect="1"/>
          </p:cNvPicPr>
          <p:nvPr/>
        </p:nvPicPr>
        <p:blipFill>
          <a:blip r:embed="rId3"/>
          <a:stretch>
            <a:fillRect/>
          </a:stretch>
        </p:blipFill>
        <p:spPr>
          <a:xfrm>
            <a:off x="4003227" y="863622"/>
            <a:ext cx="5026921" cy="3852457"/>
          </a:xfrm>
          <a:prstGeom prst="rect">
            <a:avLst/>
          </a:prstGeom>
        </p:spPr>
      </p:pic>
    </p:spTree>
    <p:extLst>
      <p:ext uri="{BB962C8B-B14F-4D97-AF65-F5344CB8AC3E}">
        <p14:creationId xmlns:p14="http://schemas.microsoft.com/office/powerpoint/2010/main" val="3054497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3EB94B0-78FC-45CA-866D-A63B055C7587}"/>
              </a:ext>
            </a:extLst>
          </p:cNvPr>
          <p:cNvPicPr>
            <a:picLocks noChangeAspect="1"/>
          </p:cNvPicPr>
          <p:nvPr/>
        </p:nvPicPr>
        <p:blipFill>
          <a:blip r:embed="rId2"/>
          <a:stretch>
            <a:fillRect/>
          </a:stretch>
        </p:blipFill>
        <p:spPr>
          <a:xfrm>
            <a:off x="5348896" y="787258"/>
            <a:ext cx="3652229" cy="4206075"/>
          </a:xfrm>
          <a:prstGeom prst="rect">
            <a:avLst/>
          </a:prstGeom>
        </p:spPr>
      </p:pic>
      <p:sp>
        <p:nvSpPr>
          <p:cNvPr id="7" name="Заголовок 1">
            <a:extLst>
              <a:ext uri="{FF2B5EF4-FFF2-40B4-BE49-F238E27FC236}">
                <a16:creationId xmlns:a16="http://schemas.microsoft.com/office/drawing/2014/main" id="{FB54052C-940E-4065-AFAE-B2381466547C}"/>
              </a:ext>
            </a:extLst>
          </p:cNvPr>
          <p:cNvSpPr>
            <a:spLocks noGrp="1"/>
          </p:cNvSpPr>
          <p:nvPr>
            <p:ph type="title"/>
          </p:nvPr>
        </p:nvSpPr>
        <p:spPr/>
        <p:txBody>
          <a:bodyPr/>
          <a:lstStyle/>
          <a:p>
            <a:r>
              <a:rPr lang="en-US" dirty="0"/>
              <a:t>Step Two: Lab1_Rectifiers.asc</a:t>
            </a:r>
            <a:endParaRPr lang="ru-RU" dirty="0"/>
          </a:p>
        </p:txBody>
      </p:sp>
      <p:sp>
        <p:nvSpPr>
          <p:cNvPr id="19" name="Прямоугольник 18">
            <a:extLst>
              <a:ext uri="{FF2B5EF4-FFF2-40B4-BE49-F238E27FC236}">
                <a16:creationId xmlns:a16="http://schemas.microsoft.com/office/drawing/2014/main" id="{8699C84F-3CCC-4474-997F-82EC79729E08}"/>
              </a:ext>
            </a:extLst>
          </p:cNvPr>
          <p:cNvSpPr/>
          <p:nvPr/>
        </p:nvSpPr>
        <p:spPr>
          <a:xfrm>
            <a:off x="6165578" y="995022"/>
            <a:ext cx="2074043" cy="1790850"/>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cxnSp>
        <p:nvCxnSpPr>
          <p:cNvPr id="21" name="Прямая со стрелкой 20">
            <a:extLst>
              <a:ext uri="{FF2B5EF4-FFF2-40B4-BE49-F238E27FC236}">
                <a16:creationId xmlns:a16="http://schemas.microsoft.com/office/drawing/2014/main" id="{2845ADD9-3106-4875-B47C-644C832861B6}"/>
              </a:ext>
            </a:extLst>
          </p:cNvPr>
          <p:cNvCxnSpPr>
            <a:cxnSpLocks/>
            <a:stCxn id="19" idx="1"/>
            <a:endCxn id="16" idx="3"/>
          </p:cNvCxnSpPr>
          <p:nvPr/>
        </p:nvCxnSpPr>
        <p:spPr>
          <a:xfrm flipH="1">
            <a:off x="4036222" y="1890447"/>
            <a:ext cx="2129356" cy="481367"/>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sp>
        <p:nvSpPr>
          <p:cNvPr id="13" name="Прямоугольник 12">
            <a:extLst>
              <a:ext uri="{FF2B5EF4-FFF2-40B4-BE49-F238E27FC236}">
                <a16:creationId xmlns:a16="http://schemas.microsoft.com/office/drawing/2014/main" id="{5C77652B-F9A7-4DF9-8BAD-AA1A5650BD78}"/>
              </a:ext>
            </a:extLst>
          </p:cNvPr>
          <p:cNvSpPr/>
          <p:nvPr/>
        </p:nvSpPr>
        <p:spPr>
          <a:xfrm>
            <a:off x="5983110" y="2878666"/>
            <a:ext cx="2543669" cy="655411"/>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pic>
        <p:nvPicPr>
          <p:cNvPr id="16" name="Рисунок 15">
            <a:extLst>
              <a:ext uri="{FF2B5EF4-FFF2-40B4-BE49-F238E27FC236}">
                <a16:creationId xmlns:a16="http://schemas.microsoft.com/office/drawing/2014/main" id="{F169E057-56AE-4652-A109-6BAE1EEBA3A0}"/>
              </a:ext>
            </a:extLst>
          </p:cNvPr>
          <p:cNvPicPr>
            <a:picLocks noChangeAspect="1"/>
          </p:cNvPicPr>
          <p:nvPr/>
        </p:nvPicPr>
        <p:blipFill>
          <a:blip r:embed="rId3"/>
          <a:stretch>
            <a:fillRect/>
          </a:stretch>
        </p:blipFill>
        <p:spPr>
          <a:xfrm>
            <a:off x="108358" y="728240"/>
            <a:ext cx="3927864" cy="3287148"/>
          </a:xfrm>
          <a:prstGeom prst="rect">
            <a:avLst/>
          </a:prstGeom>
        </p:spPr>
      </p:pic>
      <p:sp>
        <p:nvSpPr>
          <p:cNvPr id="18" name="Прямоугольник 17">
            <a:extLst>
              <a:ext uri="{FF2B5EF4-FFF2-40B4-BE49-F238E27FC236}">
                <a16:creationId xmlns:a16="http://schemas.microsoft.com/office/drawing/2014/main" id="{7871335D-B73B-4C5B-AF99-3B4DB25C40C6}"/>
              </a:ext>
            </a:extLst>
          </p:cNvPr>
          <p:cNvSpPr/>
          <p:nvPr/>
        </p:nvSpPr>
        <p:spPr>
          <a:xfrm>
            <a:off x="5983110" y="3552962"/>
            <a:ext cx="2543669" cy="655411"/>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sp>
        <p:nvSpPr>
          <p:cNvPr id="20" name="Прямоугольник 19">
            <a:extLst>
              <a:ext uri="{FF2B5EF4-FFF2-40B4-BE49-F238E27FC236}">
                <a16:creationId xmlns:a16="http://schemas.microsoft.com/office/drawing/2014/main" id="{D09DB7D1-C2C6-475B-BCC3-A51DF6563D15}"/>
              </a:ext>
            </a:extLst>
          </p:cNvPr>
          <p:cNvSpPr/>
          <p:nvPr/>
        </p:nvSpPr>
        <p:spPr>
          <a:xfrm>
            <a:off x="5983110" y="4208373"/>
            <a:ext cx="2543669" cy="749488"/>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sp>
        <p:nvSpPr>
          <p:cNvPr id="10" name="TextBox 9">
            <a:extLst>
              <a:ext uri="{FF2B5EF4-FFF2-40B4-BE49-F238E27FC236}">
                <a16:creationId xmlns:a16="http://schemas.microsoft.com/office/drawing/2014/main" id="{EBA7E622-369E-4BFE-A578-F15FA0354AFF}"/>
              </a:ext>
            </a:extLst>
          </p:cNvPr>
          <p:cNvSpPr txBox="1"/>
          <p:nvPr/>
        </p:nvSpPr>
        <p:spPr>
          <a:xfrm>
            <a:off x="6516688" y="3103410"/>
            <a:ext cx="659155" cy="369332"/>
          </a:xfrm>
          <a:prstGeom prst="rect">
            <a:avLst/>
          </a:prstGeom>
          <a:noFill/>
        </p:spPr>
        <p:txBody>
          <a:bodyPr wrap="none" rtlCol="0">
            <a:spAutoFit/>
          </a:bodyPr>
          <a:lstStyle/>
          <a:p>
            <a:r>
              <a:rPr lang="en-US" dirty="0">
                <a:solidFill>
                  <a:srgbClr val="FF0000"/>
                </a:solidFill>
              </a:rPr>
              <a:t>HWR</a:t>
            </a:r>
            <a:endParaRPr lang="ru-RU" dirty="0">
              <a:solidFill>
                <a:srgbClr val="FF0000"/>
              </a:solidFill>
            </a:endParaRPr>
          </a:p>
        </p:txBody>
      </p:sp>
      <p:sp>
        <p:nvSpPr>
          <p:cNvPr id="22" name="TextBox 21">
            <a:extLst>
              <a:ext uri="{FF2B5EF4-FFF2-40B4-BE49-F238E27FC236}">
                <a16:creationId xmlns:a16="http://schemas.microsoft.com/office/drawing/2014/main" id="{2560ECA5-7324-4190-A2C4-778406D167D4}"/>
              </a:ext>
            </a:extLst>
          </p:cNvPr>
          <p:cNvSpPr txBox="1"/>
          <p:nvPr/>
        </p:nvSpPr>
        <p:spPr>
          <a:xfrm>
            <a:off x="6029206" y="3790452"/>
            <a:ext cx="546496" cy="369332"/>
          </a:xfrm>
          <a:prstGeom prst="rect">
            <a:avLst/>
          </a:prstGeom>
          <a:noFill/>
        </p:spPr>
        <p:txBody>
          <a:bodyPr wrap="none" rtlCol="0">
            <a:spAutoFit/>
          </a:bodyPr>
          <a:lstStyle/>
          <a:p>
            <a:r>
              <a:rPr lang="en-US" dirty="0">
                <a:solidFill>
                  <a:srgbClr val="FF0000"/>
                </a:solidFill>
              </a:rPr>
              <a:t>CTR</a:t>
            </a:r>
            <a:endParaRPr lang="ru-RU" dirty="0">
              <a:solidFill>
                <a:srgbClr val="FF0000"/>
              </a:solidFill>
            </a:endParaRPr>
          </a:p>
        </p:txBody>
      </p:sp>
      <p:sp>
        <p:nvSpPr>
          <p:cNvPr id="24" name="TextBox 23">
            <a:extLst>
              <a:ext uri="{FF2B5EF4-FFF2-40B4-BE49-F238E27FC236}">
                <a16:creationId xmlns:a16="http://schemas.microsoft.com/office/drawing/2014/main" id="{3F30BE4C-BB08-46F7-9844-08867B825246}"/>
              </a:ext>
            </a:extLst>
          </p:cNvPr>
          <p:cNvSpPr txBox="1"/>
          <p:nvPr/>
        </p:nvSpPr>
        <p:spPr>
          <a:xfrm>
            <a:off x="6053842" y="4578824"/>
            <a:ext cx="540533" cy="369332"/>
          </a:xfrm>
          <a:prstGeom prst="rect">
            <a:avLst/>
          </a:prstGeom>
          <a:noFill/>
        </p:spPr>
        <p:txBody>
          <a:bodyPr wrap="none" rtlCol="0">
            <a:spAutoFit/>
          </a:bodyPr>
          <a:lstStyle/>
          <a:p>
            <a:r>
              <a:rPr lang="en-US" dirty="0">
                <a:solidFill>
                  <a:srgbClr val="FF0000"/>
                </a:solidFill>
              </a:rPr>
              <a:t>FBR</a:t>
            </a:r>
            <a:endParaRPr lang="ru-RU" dirty="0">
              <a:solidFill>
                <a:srgbClr val="FF0000"/>
              </a:solidFill>
            </a:endParaRPr>
          </a:p>
        </p:txBody>
      </p:sp>
    </p:spTree>
    <p:extLst>
      <p:ext uri="{BB962C8B-B14F-4D97-AF65-F5344CB8AC3E}">
        <p14:creationId xmlns:p14="http://schemas.microsoft.com/office/powerpoint/2010/main" val="3464987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70CD527-49A1-4E12-BD82-409DD648D6CD}"/>
              </a:ext>
            </a:extLst>
          </p:cNvPr>
          <p:cNvPicPr>
            <a:picLocks noChangeAspect="1"/>
          </p:cNvPicPr>
          <p:nvPr/>
        </p:nvPicPr>
        <p:blipFill>
          <a:blip r:embed="rId2"/>
          <a:stretch>
            <a:fillRect/>
          </a:stretch>
        </p:blipFill>
        <p:spPr>
          <a:xfrm>
            <a:off x="108358" y="728240"/>
            <a:ext cx="3927864" cy="3287148"/>
          </a:xfrm>
          <a:prstGeom prst="rect">
            <a:avLst/>
          </a:prstGeom>
        </p:spPr>
      </p:pic>
      <p:sp>
        <p:nvSpPr>
          <p:cNvPr id="16" name="Заголовок 1">
            <a:extLst>
              <a:ext uri="{FF2B5EF4-FFF2-40B4-BE49-F238E27FC236}">
                <a16:creationId xmlns:a16="http://schemas.microsoft.com/office/drawing/2014/main" id="{49940AA9-1A40-40CE-8DC6-FF41F1CDCC24}"/>
              </a:ext>
            </a:extLst>
          </p:cNvPr>
          <p:cNvSpPr>
            <a:spLocks noGrp="1"/>
          </p:cNvSpPr>
          <p:nvPr>
            <p:ph type="title"/>
          </p:nvPr>
        </p:nvSpPr>
        <p:spPr/>
        <p:txBody>
          <a:bodyPr/>
          <a:lstStyle/>
          <a:p>
            <a:r>
              <a:rPr lang="en-US" dirty="0"/>
              <a:t>Step Three: Variant data</a:t>
            </a:r>
            <a:endParaRPr lang="ru-RU" dirty="0"/>
          </a:p>
        </p:txBody>
      </p:sp>
      <p:sp>
        <p:nvSpPr>
          <p:cNvPr id="9" name="Прямоугольник 8">
            <a:extLst>
              <a:ext uri="{FF2B5EF4-FFF2-40B4-BE49-F238E27FC236}">
                <a16:creationId xmlns:a16="http://schemas.microsoft.com/office/drawing/2014/main" id="{E3CAED43-C4A3-416A-85D4-9283F88DC7AD}"/>
              </a:ext>
            </a:extLst>
          </p:cNvPr>
          <p:cNvSpPr/>
          <p:nvPr/>
        </p:nvSpPr>
        <p:spPr>
          <a:xfrm>
            <a:off x="2179145" y="1098331"/>
            <a:ext cx="774262" cy="122620"/>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sp>
        <p:nvSpPr>
          <p:cNvPr id="10" name="Прямоугольник 9">
            <a:extLst>
              <a:ext uri="{FF2B5EF4-FFF2-40B4-BE49-F238E27FC236}">
                <a16:creationId xmlns:a16="http://schemas.microsoft.com/office/drawing/2014/main" id="{268E7192-AE89-4D74-8712-0CB7D6FDA2EE}"/>
              </a:ext>
            </a:extLst>
          </p:cNvPr>
          <p:cNvSpPr/>
          <p:nvPr/>
        </p:nvSpPr>
        <p:spPr>
          <a:xfrm>
            <a:off x="2245709" y="2424828"/>
            <a:ext cx="1569545" cy="150644"/>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sp>
        <p:nvSpPr>
          <p:cNvPr id="13" name="Прямоугольник 12">
            <a:extLst>
              <a:ext uri="{FF2B5EF4-FFF2-40B4-BE49-F238E27FC236}">
                <a16:creationId xmlns:a16="http://schemas.microsoft.com/office/drawing/2014/main" id="{062AD685-A4B5-48B2-A9D6-E6E3AE73ACDD}"/>
              </a:ext>
            </a:extLst>
          </p:cNvPr>
          <p:cNvSpPr/>
          <p:nvPr/>
        </p:nvSpPr>
        <p:spPr>
          <a:xfrm>
            <a:off x="2245709" y="2658353"/>
            <a:ext cx="1569545" cy="150644"/>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sp>
        <p:nvSpPr>
          <p:cNvPr id="14" name="Прямоугольник 13">
            <a:extLst>
              <a:ext uri="{FF2B5EF4-FFF2-40B4-BE49-F238E27FC236}">
                <a16:creationId xmlns:a16="http://schemas.microsoft.com/office/drawing/2014/main" id="{F78B1B9B-7D6B-4CE1-AD9B-FAC05F9B3CF3}"/>
              </a:ext>
            </a:extLst>
          </p:cNvPr>
          <p:cNvSpPr/>
          <p:nvPr/>
        </p:nvSpPr>
        <p:spPr>
          <a:xfrm>
            <a:off x="2245709" y="2895600"/>
            <a:ext cx="1569545" cy="150644"/>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graphicFrame>
        <p:nvGraphicFramePr>
          <p:cNvPr id="6" name="Таблица 5">
            <a:extLst>
              <a:ext uri="{FF2B5EF4-FFF2-40B4-BE49-F238E27FC236}">
                <a16:creationId xmlns:a16="http://schemas.microsoft.com/office/drawing/2014/main" id="{7AF542FA-8F57-4792-8A57-DEA087A1B1DE}"/>
              </a:ext>
            </a:extLst>
          </p:cNvPr>
          <p:cNvGraphicFramePr>
            <a:graphicFrameLocks noGrp="1"/>
          </p:cNvGraphicFramePr>
          <p:nvPr>
            <p:extLst>
              <p:ext uri="{D42A27DB-BD31-4B8C-83A1-F6EECF244321}">
                <p14:modId xmlns:p14="http://schemas.microsoft.com/office/powerpoint/2010/main" val="271231245"/>
              </p:ext>
            </p:extLst>
          </p:nvPr>
        </p:nvGraphicFramePr>
        <p:xfrm>
          <a:off x="4175760" y="789714"/>
          <a:ext cx="4825368" cy="4006980"/>
        </p:xfrm>
        <a:graphic>
          <a:graphicData uri="http://schemas.openxmlformats.org/drawingml/2006/table">
            <a:tbl>
              <a:tblPr>
                <a:tableStyleId>{5C22544A-7EE6-4342-B048-85BDC9FD1C3A}</a:tableStyleId>
              </a:tblPr>
              <a:tblGrid>
                <a:gridCol w="589280">
                  <a:extLst>
                    <a:ext uri="{9D8B030D-6E8A-4147-A177-3AD203B41FA5}">
                      <a16:colId xmlns:a16="http://schemas.microsoft.com/office/drawing/2014/main" val="790220915"/>
                    </a:ext>
                  </a:extLst>
                </a:gridCol>
                <a:gridCol w="1559560">
                  <a:extLst>
                    <a:ext uri="{9D8B030D-6E8A-4147-A177-3AD203B41FA5}">
                      <a16:colId xmlns:a16="http://schemas.microsoft.com/office/drawing/2014/main" val="3663483741"/>
                    </a:ext>
                  </a:extLst>
                </a:gridCol>
                <a:gridCol w="650240">
                  <a:extLst>
                    <a:ext uri="{9D8B030D-6E8A-4147-A177-3AD203B41FA5}">
                      <a16:colId xmlns:a16="http://schemas.microsoft.com/office/drawing/2014/main" val="340215066"/>
                    </a:ext>
                  </a:extLst>
                </a:gridCol>
                <a:gridCol w="746760">
                  <a:extLst>
                    <a:ext uri="{9D8B030D-6E8A-4147-A177-3AD203B41FA5}">
                      <a16:colId xmlns:a16="http://schemas.microsoft.com/office/drawing/2014/main" val="3306901380"/>
                    </a:ext>
                  </a:extLst>
                </a:gridCol>
                <a:gridCol w="475300">
                  <a:extLst>
                    <a:ext uri="{9D8B030D-6E8A-4147-A177-3AD203B41FA5}">
                      <a16:colId xmlns:a16="http://schemas.microsoft.com/office/drawing/2014/main" val="4036838687"/>
                    </a:ext>
                  </a:extLst>
                </a:gridCol>
                <a:gridCol w="804228">
                  <a:extLst>
                    <a:ext uri="{9D8B030D-6E8A-4147-A177-3AD203B41FA5}">
                      <a16:colId xmlns:a16="http://schemas.microsoft.com/office/drawing/2014/main" val="813251577"/>
                    </a:ext>
                  </a:extLst>
                </a:gridCol>
              </a:tblGrid>
              <a:tr h="1012320">
                <a:tc rowSpan="2">
                  <a:txBody>
                    <a:bodyPr/>
                    <a:lstStyle/>
                    <a:p>
                      <a:pPr algn="ctr" fontAlgn="b"/>
                      <a:r>
                        <a:rPr lang="en-US" sz="1000" u="none" strike="noStrike" dirty="0">
                          <a:effectLst/>
                        </a:rPr>
                        <a:t>Variant #</a:t>
                      </a:r>
                      <a:endParaRPr lang="en-US" sz="1000" b="1" i="0" u="none" strike="noStrike" dirty="0">
                        <a:solidFill>
                          <a:srgbClr val="000000"/>
                        </a:solidFill>
                        <a:effectLst/>
                        <a:latin typeface="Times New Roman" panose="02020603050405020304" pitchFamily="18" charset="0"/>
                      </a:endParaRPr>
                    </a:p>
                  </a:txBody>
                  <a:tcPr marL="7620" marR="7620" marT="7620" marB="0"/>
                </a:tc>
                <a:tc>
                  <a:txBody>
                    <a:bodyPr/>
                    <a:lstStyle/>
                    <a:p>
                      <a:pPr algn="ctr" fontAlgn="b"/>
                      <a:r>
                        <a:rPr lang="en-US" sz="1000" u="none" strike="noStrike" dirty="0">
                          <a:effectLst/>
                        </a:rPr>
                        <a:t>Rectifier scheme</a:t>
                      </a:r>
                      <a:endParaRPr lang="en-US" sz="1000" b="1" i="0" u="none" strike="noStrike" dirty="0">
                        <a:solidFill>
                          <a:srgbClr val="000000"/>
                        </a:solidFill>
                        <a:effectLst/>
                        <a:latin typeface="Times New Roman" panose="02020603050405020304" pitchFamily="18" charset="0"/>
                      </a:endParaRPr>
                    </a:p>
                  </a:txBody>
                  <a:tcPr marL="7620" marR="7620" marT="7620" marB="0"/>
                </a:tc>
                <a:tc>
                  <a:txBody>
                    <a:bodyPr/>
                    <a:lstStyle/>
                    <a:p>
                      <a:pPr algn="ctr" fontAlgn="b"/>
                      <a:r>
                        <a:rPr lang="en-US" sz="1000" u="none" strike="noStrike" dirty="0">
                          <a:effectLst/>
                        </a:rPr>
                        <a:t>Source voltage amplitude, </a:t>
                      </a:r>
                      <a:br>
                        <a:rPr lang="en-US" sz="1000" u="none" strike="noStrike" dirty="0">
                          <a:effectLst/>
                        </a:rPr>
                      </a:br>
                      <a:r>
                        <a:rPr lang="en-US" sz="1000" u="none" strike="noStrike" dirty="0">
                          <a:effectLst/>
                        </a:rPr>
                        <a:t>[V]</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b"/>
                      <a:r>
                        <a:rPr lang="en-US" sz="1000" u="none" strike="noStrike" dirty="0">
                          <a:effectLst/>
                        </a:rPr>
                        <a:t>Load resistance, </a:t>
                      </a:r>
                      <a:br>
                        <a:rPr lang="en-US" sz="1000" u="none" strike="noStrike" dirty="0">
                          <a:effectLst/>
                        </a:rPr>
                      </a:br>
                      <a:r>
                        <a:rPr lang="en-US" sz="1000" u="none" strike="noStrike" dirty="0">
                          <a:effectLst/>
                        </a:rPr>
                        <a:t>[</a:t>
                      </a:r>
                      <a:r>
                        <a:rPr lang="el-GR" sz="1000" u="none" strike="noStrike" dirty="0">
                          <a:effectLst/>
                        </a:rPr>
                        <a:t>Ω]</a:t>
                      </a:r>
                      <a:endParaRPr lang="el-GR" sz="1000" b="0" i="0" u="none" strike="noStrike" dirty="0">
                        <a:solidFill>
                          <a:srgbClr val="000000"/>
                        </a:solidFill>
                        <a:effectLst/>
                        <a:latin typeface="Times New Roman" panose="02020603050405020304" pitchFamily="18" charset="0"/>
                      </a:endParaRPr>
                    </a:p>
                  </a:txBody>
                  <a:tcPr marL="7620" marR="7620" marT="7620" marB="0"/>
                </a:tc>
                <a:tc>
                  <a:txBody>
                    <a:bodyPr/>
                    <a:lstStyle/>
                    <a:p>
                      <a:pPr algn="ctr" fontAlgn="b"/>
                      <a:r>
                        <a:rPr lang="en-US" sz="1000" u="none" strike="noStrike" dirty="0">
                          <a:effectLst/>
                        </a:rPr>
                        <a:t>Desired DC voltage ripple factor</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b"/>
                      <a:r>
                        <a:rPr lang="en-US" sz="1100" u="none" strike="noStrike" dirty="0">
                          <a:effectLst/>
                        </a:rPr>
                        <a:t>Source voltage frequency, </a:t>
                      </a:r>
                      <a:br>
                        <a:rPr lang="en-US" sz="1100" u="none" strike="noStrike" dirty="0">
                          <a:effectLst/>
                        </a:rPr>
                      </a:br>
                      <a:r>
                        <a:rPr lang="en-US" sz="1100" u="none" strike="noStrike" dirty="0">
                          <a:effectLst/>
                        </a:rPr>
                        <a:t>[Hz]</a:t>
                      </a:r>
                      <a:endParaRPr lang="en-US" sz="11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4223769713"/>
                  </a:ext>
                </a:extLst>
              </a:tr>
              <a:tr h="2058766">
                <a:tc vMerge="1">
                  <a:txBody>
                    <a:bodyPr/>
                    <a:lstStyle/>
                    <a:p>
                      <a:endParaRPr lang="ru-RU"/>
                    </a:p>
                  </a:txBody>
                  <a:tcPr/>
                </a:tc>
                <a:tc>
                  <a:txBody>
                    <a:bodyPr/>
                    <a:lstStyle/>
                    <a:p>
                      <a:pPr algn="ctr" fontAlgn="b"/>
                      <a:r>
                        <a:rPr lang="en-US" sz="1000" b="1" u="none" strike="noStrike" dirty="0">
                          <a:effectLst/>
                        </a:rPr>
                        <a:t>HWR</a:t>
                      </a:r>
                      <a:r>
                        <a:rPr lang="en-US" sz="1000" u="none" strike="noStrike" dirty="0">
                          <a:effectLst/>
                        </a:rPr>
                        <a:t>-half-wave rectifier, </a:t>
                      </a:r>
                    </a:p>
                    <a:p>
                      <a:pPr algn="ctr" fontAlgn="b"/>
                      <a:endParaRPr lang="en-US" sz="1000" u="none" strike="noStrike" dirty="0">
                        <a:effectLst/>
                      </a:endParaRPr>
                    </a:p>
                    <a:p>
                      <a:pPr algn="ctr" fontAlgn="b"/>
                      <a:endParaRPr lang="en-US" sz="1000" u="none" strike="noStrike" dirty="0">
                        <a:effectLst/>
                      </a:endParaRPr>
                    </a:p>
                    <a:p>
                      <a:pPr algn="ctr" fontAlgn="b"/>
                      <a:endParaRPr lang="en-US" sz="1000" u="none" strike="noStrike" dirty="0">
                        <a:effectLst/>
                      </a:endParaRPr>
                    </a:p>
                    <a:p>
                      <a:pPr algn="ctr" fontAlgn="b"/>
                      <a:endParaRPr lang="en-US" sz="1000" u="none" strike="noStrike" dirty="0">
                        <a:effectLst/>
                      </a:endParaRPr>
                    </a:p>
                    <a:p>
                      <a:pPr algn="ctr" fontAlgn="b"/>
                      <a:endParaRPr lang="en-US" sz="1000" u="none" strike="noStrike" dirty="0">
                        <a:effectLst/>
                      </a:endParaRPr>
                    </a:p>
                    <a:p>
                      <a:pPr algn="ctr" fontAlgn="b"/>
                      <a:r>
                        <a:rPr lang="en-US" sz="1000" b="1" u="none" strike="noStrike" dirty="0">
                          <a:effectLst/>
                        </a:rPr>
                        <a:t>CTR</a:t>
                      </a:r>
                      <a:r>
                        <a:rPr lang="en-US" sz="1000" u="none" strike="noStrike" dirty="0">
                          <a:effectLst/>
                        </a:rPr>
                        <a:t>-central tap rectifier, </a:t>
                      </a:r>
                    </a:p>
                    <a:p>
                      <a:pPr algn="ctr" fontAlgn="b"/>
                      <a:endParaRPr lang="en-US" sz="1000" u="none" strike="noStrike" dirty="0">
                        <a:effectLst/>
                      </a:endParaRPr>
                    </a:p>
                    <a:p>
                      <a:pPr algn="ctr" fontAlgn="b"/>
                      <a:endParaRPr lang="en-US" sz="1000" u="none" strike="noStrike" dirty="0">
                        <a:effectLst/>
                      </a:endParaRPr>
                    </a:p>
                    <a:p>
                      <a:pPr algn="ctr" fontAlgn="b"/>
                      <a:r>
                        <a:rPr lang="en-US" sz="1000" b="1" u="none" strike="noStrike" dirty="0">
                          <a:effectLst/>
                        </a:rPr>
                        <a:t>FBR </a:t>
                      </a:r>
                      <a:r>
                        <a:rPr lang="en-US" sz="1000" u="none" strike="noStrike" dirty="0">
                          <a:effectLst/>
                        </a:rPr>
                        <a:t>- full bridge rectifier</a:t>
                      </a:r>
                    </a:p>
                    <a:p>
                      <a:pPr algn="ctr" fontAlgn="b"/>
                      <a:endParaRPr lang="en-US" sz="1000" b="1" i="0" u="none" strike="noStrike" dirty="0">
                        <a:solidFill>
                          <a:srgbClr val="000000"/>
                        </a:solidFill>
                        <a:effectLst/>
                        <a:latin typeface="Times New Roman" panose="02020603050405020304" pitchFamily="18" charset="0"/>
                      </a:endParaRPr>
                    </a:p>
                    <a:p>
                      <a:pPr algn="ctr" fontAlgn="b"/>
                      <a:endParaRPr lang="en-US" sz="1000" b="1" i="0" u="none" strike="noStrike" dirty="0">
                        <a:solidFill>
                          <a:srgbClr val="000000"/>
                        </a:solidFill>
                        <a:effectLst/>
                        <a:latin typeface="Times New Roman" panose="02020603050405020304" pitchFamily="18" charset="0"/>
                      </a:endParaRPr>
                    </a:p>
                    <a:p>
                      <a:pPr algn="ctr" fontAlgn="b"/>
                      <a:endParaRPr lang="en-US" sz="1000" b="1" i="0" u="none" strike="noStrike" dirty="0">
                        <a:solidFill>
                          <a:srgbClr val="000000"/>
                        </a:solidFill>
                        <a:effectLst/>
                        <a:latin typeface="Times New Roman" panose="02020603050405020304" pitchFamily="18" charset="0"/>
                      </a:endParaRPr>
                    </a:p>
                    <a:p>
                      <a:pPr algn="ctr" fontAlgn="b"/>
                      <a:endParaRPr lang="en-US" sz="1000" b="1" i="0" u="none" strike="noStrike" dirty="0">
                        <a:solidFill>
                          <a:srgbClr val="000000"/>
                        </a:solidFill>
                        <a:effectLst/>
                        <a:latin typeface="Times New Roman" panose="02020603050405020304" pitchFamily="18" charset="0"/>
                      </a:endParaRPr>
                    </a:p>
                    <a:p>
                      <a:pPr algn="ctr" fontAlgn="b"/>
                      <a:endParaRPr lang="en-US" sz="1000" b="1" i="0" u="none" strike="noStrike" dirty="0">
                        <a:solidFill>
                          <a:srgbClr val="000000"/>
                        </a:solidFill>
                        <a:effectLst/>
                        <a:latin typeface="Times New Roman" panose="02020603050405020304" pitchFamily="18" charset="0"/>
                      </a:endParaRPr>
                    </a:p>
                    <a:p>
                      <a:pPr algn="ctr" fontAlgn="b"/>
                      <a:endParaRPr lang="en-US" sz="1000" b="1" i="0" u="none" strike="noStrike" dirty="0">
                        <a:solidFill>
                          <a:srgbClr val="000000"/>
                        </a:solidFill>
                        <a:effectLst/>
                        <a:latin typeface="Times New Roman" panose="02020603050405020304" pitchFamily="18" charset="0"/>
                      </a:endParaRPr>
                    </a:p>
                    <a:p>
                      <a:pPr algn="ctr" fontAlgn="b"/>
                      <a:endParaRPr lang="en-US" sz="1000" b="1" i="0" u="none" strike="noStrike" dirty="0">
                        <a:solidFill>
                          <a:srgbClr val="000000"/>
                        </a:solidFill>
                        <a:effectLst/>
                        <a:latin typeface="Times New Roman" panose="02020603050405020304" pitchFamily="18" charset="0"/>
                      </a:endParaRPr>
                    </a:p>
                  </a:txBody>
                  <a:tcPr marL="7620" marR="7620" marT="7620" marB="0"/>
                </a:tc>
                <a:tc>
                  <a:txBody>
                    <a:bodyPr/>
                    <a:lstStyle/>
                    <a:p>
                      <a:pPr algn="ctr" fontAlgn="b"/>
                      <a:r>
                        <a:rPr lang="en-US" sz="1400" u="none" strike="noStrike" dirty="0">
                          <a:effectLst/>
                        </a:rPr>
                        <a:t>V</a:t>
                      </a:r>
                      <a:r>
                        <a:rPr lang="en-US" sz="1400" u="none" strike="noStrike" baseline="-25000" dirty="0">
                          <a:effectLst/>
                        </a:rPr>
                        <a:t>s</a:t>
                      </a:r>
                      <a:r>
                        <a:rPr lang="en-US" sz="1400" u="none" strike="noStrike" dirty="0">
                          <a:effectLst/>
                        </a:rPr>
                        <a:t>  </a:t>
                      </a:r>
                      <a:endParaRPr lang="en-US" sz="1400" b="0" i="0" u="none" strike="noStrike" dirty="0">
                        <a:solidFill>
                          <a:srgbClr val="000000"/>
                        </a:solidFill>
                        <a:effectLst/>
                        <a:latin typeface="Times New Roman" panose="02020603050405020304" pitchFamily="18" charset="0"/>
                      </a:endParaRPr>
                    </a:p>
                  </a:txBody>
                  <a:tcPr marL="7620" marR="7620" marT="7620" marB="0"/>
                </a:tc>
                <a:tc>
                  <a:txBody>
                    <a:bodyPr/>
                    <a:lstStyle/>
                    <a:p>
                      <a:pPr algn="ctr" fontAlgn="b"/>
                      <a:endParaRPr lang="en-US" sz="1400" u="none" strike="noStrike" dirty="0">
                        <a:effectLst/>
                      </a:endParaRPr>
                    </a:p>
                    <a:p>
                      <a:pPr algn="ctr" fontAlgn="b"/>
                      <a:endParaRPr lang="en-US" sz="1400" u="none" strike="noStrike" dirty="0">
                        <a:effectLst/>
                      </a:endParaRPr>
                    </a:p>
                    <a:p>
                      <a:pPr algn="ctr" fontAlgn="b"/>
                      <a:endParaRPr lang="en-US" sz="1400" u="none" strike="noStrike" dirty="0">
                        <a:effectLst/>
                      </a:endParaRPr>
                    </a:p>
                    <a:p>
                      <a:pPr algn="ctr" fontAlgn="b"/>
                      <a:endParaRPr lang="en-US" sz="1400" u="none" strike="noStrike" dirty="0">
                        <a:effectLst/>
                      </a:endParaRPr>
                    </a:p>
                    <a:p>
                      <a:pPr algn="ctr" fontAlgn="b"/>
                      <a:endParaRPr lang="en-US" sz="1400" u="none" strike="noStrike" dirty="0">
                        <a:effectLst/>
                      </a:endParaRPr>
                    </a:p>
                    <a:p>
                      <a:pPr algn="ctr" fontAlgn="b"/>
                      <a:endParaRPr lang="en-US" sz="1400" u="none" strike="noStrike" dirty="0">
                        <a:effectLst/>
                      </a:endParaRPr>
                    </a:p>
                    <a:p>
                      <a:pPr algn="ctr" fontAlgn="b"/>
                      <a:endParaRPr lang="en-US" sz="1400" u="none" strike="noStrike" dirty="0">
                        <a:effectLst/>
                      </a:endParaRPr>
                    </a:p>
                    <a:p>
                      <a:pPr algn="ctr" fontAlgn="b"/>
                      <a:endParaRPr lang="en-US" sz="1400" u="none" strike="noStrike" dirty="0">
                        <a:effectLst/>
                      </a:endParaRPr>
                    </a:p>
                    <a:p>
                      <a:pPr algn="ctr" fontAlgn="b"/>
                      <a:endParaRPr lang="en-US" sz="1400" u="none" strike="noStrike" dirty="0">
                        <a:effectLst/>
                      </a:endParaRPr>
                    </a:p>
                    <a:p>
                      <a:pPr algn="ctr" fontAlgn="b"/>
                      <a:endParaRPr lang="en-US" sz="1400" u="none" strike="noStrike" dirty="0">
                        <a:effectLst/>
                      </a:endParaRPr>
                    </a:p>
                    <a:p>
                      <a:pPr algn="ctr" fontAlgn="b"/>
                      <a:endParaRPr lang="en-US" sz="1400" u="none" strike="noStrike" dirty="0">
                        <a:effectLst/>
                      </a:endParaRPr>
                    </a:p>
                    <a:p>
                      <a:pPr algn="ctr" fontAlgn="b"/>
                      <a:r>
                        <a:rPr lang="en-US" sz="1400" u="none" strike="noStrike" dirty="0">
                          <a:effectLst/>
                        </a:rPr>
                        <a:t>R</a:t>
                      </a:r>
                      <a:r>
                        <a:rPr lang="en-US" sz="1400" u="none" strike="noStrike" baseline="-25000" dirty="0">
                          <a:effectLst/>
                        </a:rPr>
                        <a:t>L</a:t>
                      </a:r>
                      <a:endParaRPr lang="en-US" sz="1400" u="none" strike="noStrike" dirty="0">
                        <a:effectLst/>
                      </a:endParaRPr>
                    </a:p>
                    <a:p>
                      <a:pPr algn="ctr" fontAlgn="b"/>
                      <a:endParaRPr lang="en-US" sz="1400" u="none" strike="noStrike" dirty="0">
                        <a:effectLst/>
                      </a:endParaRPr>
                    </a:p>
                    <a:p>
                      <a:pPr algn="ctr" fontAlgn="b"/>
                      <a:r>
                        <a:rPr lang="en-US" sz="1400" u="none" strike="noStrike" dirty="0">
                          <a:effectLst/>
                        </a:rPr>
                        <a:t> </a:t>
                      </a:r>
                      <a:endParaRPr lang="en-US" sz="1400" b="0" i="0" u="none" strike="noStrike" dirty="0">
                        <a:solidFill>
                          <a:srgbClr val="000000"/>
                        </a:solidFill>
                        <a:effectLst/>
                        <a:latin typeface="Times New Roman" panose="02020603050405020304" pitchFamily="18" charset="0"/>
                      </a:endParaRPr>
                    </a:p>
                  </a:txBody>
                  <a:tcPr marL="7620" marR="7620" marT="7620" marB="0" anchor="b"/>
                </a:tc>
                <a:tc>
                  <a:txBody>
                    <a:bodyPr/>
                    <a:lstStyle/>
                    <a:p>
                      <a:pPr algn="ctr" fontAlgn="b"/>
                      <a:r>
                        <a:rPr lang="en-US" sz="1400" u="none" strike="noStrike" dirty="0">
                          <a:effectLst/>
                        </a:rPr>
                        <a:t>K</a:t>
                      </a:r>
                      <a:r>
                        <a:rPr lang="en-US" sz="1400" u="none" strike="noStrike" baseline="-25000" dirty="0">
                          <a:effectLst/>
                        </a:rPr>
                        <a:t>P</a:t>
                      </a:r>
                      <a:r>
                        <a:rPr lang="en-US" sz="1400" u="none" strike="noStrike" dirty="0">
                          <a:effectLst/>
                        </a:rPr>
                        <a:t>  </a:t>
                      </a:r>
                      <a:endParaRPr lang="en-US" sz="14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b"/>
                      <a:endParaRPr lang="en-US" sz="900" u="none" strike="noStrike" dirty="0">
                        <a:effectLst/>
                      </a:endParaRPr>
                    </a:p>
                    <a:p>
                      <a:pPr algn="ctr" fontAlgn="b"/>
                      <a:endParaRPr lang="en-US" sz="900" u="none" strike="noStrike" dirty="0">
                        <a:effectLst/>
                      </a:endParaRPr>
                    </a:p>
                    <a:p>
                      <a:pPr algn="ctr" fontAlgn="b"/>
                      <a:r>
                        <a:rPr lang="en-US" sz="900" u="none" strike="noStrike" dirty="0">
                          <a:effectLst/>
                        </a:rPr>
                        <a:t>f</a:t>
                      </a:r>
                      <a:endParaRPr lang="en-US" sz="800" u="none" strike="noStrike" dirty="0">
                        <a:effectLst/>
                      </a:endParaRPr>
                    </a:p>
                    <a:p>
                      <a:pPr algn="ctr" fontAlgn="b"/>
                      <a:endParaRPr lang="en-US" sz="1100" b="0" i="1" u="none" strike="noStrike" dirty="0">
                        <a:solidFill>
                          <a:srgbClr val="000000"/>
                        </a:solidFill>
                        <a:effectLst/>
                        <a:latin typeface="Calibri" panose="020F0502020204030204" pitchFamily="34" charset="0"/>
                      </a:endParaRPr>
                    </a:p>
                    <a:p>
                      <a:pPr algn="ctr" fontAlgn="b"/>
                      <a:endParaRPr lang="en-US" sz="1100" b="0" i="1" u="none" strike="noStrike" dirty="0">
                        <a:solidFill>
                          <a:srgbClr val="000000"/>
                        </a:solidFill>
                        <a:effectLst/>
                        <a:latin typeface="Calibri" panose="020F0502020204030204" pitchFamily="34" charset="0"/>
                      </a:endParaRPr>
                    </a:p>
                    <a:p>
                      <a:pPr algn="ctr" fontAlgn="b"/>
                      <a:endParaRPr lang="en-US" sz="1100" b="0" i="1" u="none" strike="noStrike" dirty="0">
                        <a:solidFill>
                          <a:srgbClr val="000000"/>
                        </a:solidFill>
                        <a:effectLst/>
                        <a:latin typeface="Calibri" panose="020F0502020204030204" pitchFamily="34" charset="0"/>
                      </a:endParaRPr>
                    </a:p>
                    <a:p>
                      <a:pPr algn="ctr" fontAlgn="b"/>
                      <a:endParaRPr lang="en-US" sz="1100" b="0" i="1"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2654755592"/>
                  </a:ext>
                </a:extLst>
              </a:tr>
            </a:tbl>
          </a:graphicData>
        </a:graphic>
      </p:graphicFrame>
      <p:cxnSp>
        <p:nvCxnSpPr>
          <p:cNvPr id="21" name="Прямая со стрелкой 20">
            <a:extLst>
              <a:ext uri="{FF2B5EF4-FFF2-40B4-BE49-F238E27FC236}">
                <a16:creationId xmlns:a16="http://schemas.microsoft.com/office/drawing/2014/main" id="{2845ADD9-3106-4875-B47C-644C832861B6}"/>
              </a:ext>
            </a:extLst>
          </p:cNvPr>
          <p:cNvCxnSpPr>
            <a:cxnSpLocks/>
          </p:cNvCxnSpPr>
          <p:nvPr/>
        </p:nvCxnSpPr>
        <p:spPr>
          <a:xfrm flipV="1">
            <a:off x="2953407" y="949166"/>
            <a:ext cx="1715145" cy="210476"/>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Прямая со стрелкой 24">
            <a:extLst>
              <a:ext uri="{FF2B5EF4-FFF2-40B4-BE49-F238E27FC236}">
                <a16:creationId xmlns:a16="http://schemas.microsoft.com/office/drawing/2014/main" id="{300E6C07-0965-4176-8774-E4228ACA2E6D}"/>
              </a:ext>
            </a:extLst>
          </p:cNvPr>
          <p:cNvCxnSpPr>
            <a:cxnSpLocks/>
          </p:cNvCxnSpPr>
          <p:nvPr/>
        </p:nvCxnSpPr>
        <p:spPr>
          <a:xfrm flipV="1">
            <a:off x="3815254" y="1951578"/>
            <a:ext cx="2701434" cy="540684"/>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Прямая со стрелкой 25">
            <a:extLst>
              <a:ext uri="{FF2B5EF4-FFF2-40B4-BE49-F238E27FC236}">
                <a16:creationId xmlns:a16="http://schemas.microsoft.com/office/drawing/2014/main" id="{FD69EA4B-D029-40E6-BE98-1A923E0B9F62}"/>
              </a:ext>
            </a:extLst>
          </p:cNvPr>
          <p:cNvCxnSpPr>
            <a:cxnSpLocks/>
          </p:cNvCxnSpPr>
          <p:nvPr/>
        </p:nvCxnSpPr>
        <p:spPr>
          <a:xfrm flipV="1">
            <a:off x="3815254" y="2185337"/>
            <a:ext cx="4726719" cy="553641"/>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cxnSp>
        <p:nvCxnSpPr>
          <p:cNvPr id="28" name="Прямая со стрелкой 27">
            <a:extLst>
              <a:ext uri="{FF2B5EF4-FFF2-40B4-BE49-F238E27FC236}">
                <a16:creationId xmlns:a16="http://schemas.microsoft.com/office/drawing/2014/main" id="{63232979-232E-4236-9E25-2F4B30E33779}"/>
              </a:ext>
            </a:extLst>
          </p:cNvPr>
          <p:cNvCxnSpPr>
            <a:cxnSpLocks/>
          </p:cNvCxnSpPr>
          <p:nvPr/>
        </p:nvCxnSpPr>
        <p:spPr>
          <a:xfrm>
            <a:off x="3815254" y="2958163"/>
            <a:ext cx="3448830" cy="1236171"/>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5143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1BAA4A28-EE67-4462-ACE6-43160CB1DE81}"/>
              </a:ext>
            </a:extLst>
          </p:cNvPr>
          <p:cNvSpPr>
            <a:spLocks noGrp="1"/>
          </p:cNvSpPr>
          <p:nvPr>
            <p:ph type="title"/>
          </p:nvPr>
        </p:nvSpPr>
        <p:spPr/>
        <p:txBody>
          <a:bodyPr/>
          <a:lstStyle/>
          <a:p>
            <a:r>
              <a:rPr lang="en-US" dirty="0"/>
              <a:t>Step Four: Simulation</a:t>
            </a:r>
            <a:endParaRPr lang="ru-RU" dirty="0"/>
          </a:p>
        </p:txBody>
      </p:sp>
      <p:pic>
        <p:nvPicPr>
          <p:cNvPr id="3" name="Рисунок 2">
            <a:extLst>
              <a:ext uri="{FF2B5EF4-FFF2-40B4-BE49-F238E27FC236}">
                <a16:creationId xmlns:a16="http://schemas.microsoft.com/office/drawing/2014/main" id="{FD0F8FC3-B05A-42B6-8B07-FF7214BB46D8}"/>
              </a:ext>
            </a:extLst>
          </p:cNvPr>
          <p:cNvPicPr>
            <a:picLocks noChangeAspect="1"/>
          </p:cNvPicPr>
          <p:nvPr/>
        </p:nvPicPr>
        <p:blipFill>
          <a:blip r:embed="rId2"/>
          <a:stretch>
            <a:fillRect/>
          </a:stretch>
        </p:blipFill>
        <p:spPr>
          <a:xfrm>
            <a:off x="4572000" y="812823"/>
            <a:ext cx="4214253" cy="3976830"/>
          </a:xfrm>
          <a:prstGeom prst="rect">
            <a:avLst/>
          </a:prstGeom>
        </p:spPr>
      </p:pic>
      <p:sp>
        <p:nvSpPr>
          <p:cNvPr id="19" name="Прямоугольник 18">
            <a:extLst>
              <a:ext uri="{FF2B5EF4-FFF2-40B4-BE49-F238E27FC236}">
                <a16:creationId xmlns:a16="http://schemas.microsoft.com/office/drawing/2014/main" id="{8699C84F-3CCC-4474-997F-82EC79729E08}"/>
              </a:ext>
            </a:extLst>
          </p:cNvPr>
          <p:cNvSpPr/>
          <p:nvPr/>
        </p:nvSpPr>
        <p:spPr>
          <a:xfrm>
            <a:off x="4999421" y="977487"/>
            <a:ext cx="119118" cy="101576"/>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pic>
        <p:nvPicPr>
          <p:cNvPr id="5" name="Рисунок 4">
            <a:extLst>
              <a:ext uri="{FF2B5EF4-FFF2-40B4-BE49-F238E27FC236}">
                <a16:creationId xmlns:a16="http://schemas.microsoft.com/office/drawing/2014/main" id="{AD6F5FF4-7558-4918-A0D9-F373A08F300E}"/>
              </a:ext>
            </a:extLst>
          </p:cNvPr>
          <p:cNvPicPr>
            <a:picLocks noChangeAspect="1"/>
          </p:cNvPicPr>
          <p:nvPr/>
        </p:nvPicPr>
        <p:blipFill>
          <a:blip r:embed="rId3"/>
          <a:stretch>
            <a:fillRect/>
          </a:stretch>
        </p:blipFill>
        <p:spPr>
          <a:xfrm>
            <a:off x="259255" y="842746"/>
            <a:ext cx="3813504" cy="2976449"/>
          </a:xfrm>
          <a:prstGeom prst="rect">
            <a:avLst/>
          </a:prstGeom>
        </p:spPr>
      </p:pic>
      <p:cxnSp>
        <p:nvCxnSpPr>
          <p:cNvPr id="4" name="Прямая со стрелкой 3">
            <a:extLst>
              <a:ext uri="{FF2B5EF4-FFF2-40B4-BE49-F238E27FC236}">
                <a16:creationId xmlns:a16="http://schemas.microsoft.com/office/drawing/2014/main" id="{D7D03DC5-49D0-4E2E-A0CB-83CE31C14D20}"/>
              </a:ext>
            </a:extLst>
          </p:cNvPr>
          <p:cNvCxnSpPr>
            <a:endCxn id="5" idx="3"/>
          </p:cNvCxnSpPr>
          <p:nvPr/>
        </p:nvCxnSpPr>
        <p:spPr>
          <a:xfrm flipH="1">
            <a:off x="4072759" y="1036320"/>
            <a:ext cx="998484" cy="1294651"/>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3859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pic>
        <p:nvPicPr>
          <p:cNvPr id="5" name="Рисунок 4">
            <a:extLst>
              <a:ext uri="{FF2B5EF4-FFF2-40B4-BE49-F238E27FC236}">
                <a16:creationId xmlns:a16="http://schemas.microsoft.com/office/drawing/2014/main" id="{AD6F5FF4-7558-4918-A0D9-F373A08F300E}"/>
              </a:ext>
            </a:extLst>
          </p:cNvPr>
          <p:cNvPicPr>
            <a:picLocks noChangeAspect="1"/>
          </p:cNvPicPr>
          <p:nvPr/>
        </p:nvPicPr>
        <p:blipFill>
          <a:blip r:embed="rId2"/>
          <a:stretch>
            <a:fillRect/>
          </a:stretch>
        </p:blipFill>
        <p:spPr>
          <a:xfrm>
            <a:off x="259255" y="842746"/>
            <a:ext cx="3813504" cy="2976449"/>
          </a:xfrm>
          <a:prstGeom prst="rect">
            <a:avLst/>
          </a:prstGeom>
        </p:spPr>
      </p:pic>
      <p:pic>
        <p:nvPicPr>
          <p:cNvPr id="3" name="Рисунок 2">
            <a:extLst>
              <a:ext uri="{FF2B5EF4-FFF2-40B4-BE49-F238E27FC236}">
                <a16:creationId xmlns:a16="http://schemas.microsoft.com/office/drawing/2014/main" id="{7D6A1ACA-2EE0-458F-A2F1-FB848DAC2706}"/>
              </a:ext>
            </a:extLst>
          </p:cNvPr>
          <p:cNvPicPr>
            <a:picLocks noChangeAspect="1"/>
          </p:cNvPicPr>
          <p:nvPr/>
        </p:nvPicPr>
        <p:blipFill>
          <a:blip r:embed="rId3"/>
          <a:stretch>
            <a:fillRect/>
          </a:stretch>
        </p:blipFill>
        <p:spPr>
          <a:xfrm>
            <a:off x="4948427" y="897360"/>
            <a:ext cx="3627623" cy="3749446"/>
          </a:xfrm>
          <a:prstGeom prst="rect">
            <a:avLst/>
          </a:prstGeom>
        </p:spPr>
      </p:pic>
    </p:spTree>
    <p:extLst>
      <p:ext uri="{BB962C8B-B14F-4D97-AF65-F5344CB8AC3E}">
        <p14:creationId xmlns:p14="http://schemas.microsoft.com/office/powerpoint/2010/main" val="3890343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pic>
        <p:nvPicPr>
          <p:cNvPr id="5" name="Рисунок 4">
            <a:extLst>
              <a:ext uri="{FF2B5EF4-FFF2-40B4-BE49-F238E27FC236}">
                <a16:creationId xmlns:a16="http://schemas.microsoft.com/office/drawing/2014/main" id="{AD6F5FF4-7558-4918-A0D9-F373A08F300E}"/>
              </a:ext>
            </a:extLst>
          </p:cNvPr>
          <p:cNvPicPr>
            <a:picLocks noChangeAspect="1"/>
          </p:cNvPicPr>
          <p:nvPr/>
        </p:nvPicPr>
        <p:blipFill>
          <a:blip r:embed="rId2"/>
          <a:stretch>
            <a:fillRect/>
          </a:stretch>
        </p:blipFill>
        <p:spPr>
          <a:xfrm>
            <a:off x="259255" y="842746"/>
            <a:ext cx="3813504" cy="2976449"/>
          </a:xfrm>
          <a:prstGeom prst="rect">
            <a:avLst/>
          </a:prstGeom>
        </p:spPr>
      </p:pic>
      <p:pic>
        <p:nvPicPr>
          <p:cNvPr id="3" name="Рисунок 2">
            <a:extLst>
              <a:ext uri="{FF2B5EF4-FFF2-40B4-BE49-F238E27FC236}">
                <a16:creationId xmlns:a16="http://schemas.microsoft.com/office/drawing/2014/main" id="{2BABBB46-B8D6-43EF-AA5C-51F6E1A5EC29}"/>
              </a:ext>
            </a:extLst>
          </p:cNvPr>
          <p:cNvPicPr>
            <a:picLocks noChangeAspect="1"/>
          </p:cNvPicPr>
          <p:nvPr/>
        </p:nvPicPr>
        <p:blipFill>
          <a:blip r:embed="rId3"/>
          <a:stretch>
            <a:fillRect/>
          </a:stretch>
        </p:blipFill>
        <p:spPr>
          <a:xfrm>
            <a:off x="5577272" y="842746"/>
            <a:ext cx="2658068" cy="3749428"/>
          </a:xfrm>
          <a:prstGeom prst="rect">
            <a:avLst/>
          </a:prstGeom>
        </p:spPr>
      </p:pic>
    </p:spTree>
    <p:extLst>
      <p:ext uri="{BB962C8B-B14F-4D97-AF65-F5344CB8AC3E}">
        <p14:creationId xmlns:p14="http://schemas.microsoft.com/office/powerpoint/2010/main" val="20481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pic>
        <p:nvPicPr>
          <p:cNvPr id="5" name="Рисунок 4">
            <a:extLst>
              <a:ext uri="{FF2B5EF4-FFF2-40B4-BE49-F238E27FC236}">
                <a16:creationId xmlns:a16="http://schemas.microsoft.com/office/drawing/2014/main" id="{AD6F5FF4-7558-4918-A0D9-F373A08F300E}"/>
              </a:ext>
            </a:extLst>
          </p:cNvPr>
          <p:cNvPicPr>
            <a:picLocks noChangeAspect="1"/>
          </p:cNvPicPr>
          <p:nvPr/>
        </p:nvPicPr>
        <p:blipFill>
          <a:blip r:embed="rId2"/>
          <a:stretch>
            <a:fillRect/>
          </a:stretch>
        </p:blipFill>
        <p:spPr>
          <a:xfrm>
            <a:off x="259255" y="842746"/>
            <a:ext cx="3813504" cy="2976449"/>
          </a:xfrm>
          <a:prstGeom prst="rect">
            <a:avLst/>
          </a:prstGeom>
        </p:spPr>
      </p:pic>
      <p:pic>
        <p:nvPicPr>
          <p:cNvPr id="3" name="Рисунок 2">
            <a:extLst>
              <a:ext uri="{FF2B5EF4-FFF2-40B4-BE49-F238E27FC236}">
                <a16:creationId xmlns:a16="http://schemas.microsoft.com/office/drawing/2014/main" id="{C290BF7A-2E1E-49EE-8855-17988DD17BC8}"/>
              </a:ext>
            </a:extLst>
          </p:cNvPr>
          <p:cNvPicPr>
            <a:picLocks noChangeAspect="1"/>
          </p:cNvPicPr>
          <p:nvPr/>
        </p:nvPicPr>
        <p:blipFill>
          <a:blip r:embed="rId3"/>
          <a:stretch>
            <a:fillRect/>
          </a:stretch>
        </p:blipFill>
        <p:spPr>
          <a:xfrm>
            <a:off x="5723753" y="912019"/>
            <a:ext cx="2688456" cy="3867150"/>
          </a:xfrm>
          <a:prstGeom prst="rect">
            <a:avLst/>
          </a:prstGeom>
        </p:spPr>
      </p:pic>
    </p:spTree>
    <p:extLst>
      <p:ext uri="{BB962C8B-B14F-4D97-AF65-F5344CB8AC3E}">
        <p14:creationId xmlns:p14="http://schemas.microsoft.com/office/powerpoint/2010/main" val="1348009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899D10-8E16-3671-9760-14E450C64991}"/>
              </a:ext>
            </a:extLst>
          </p:cNvPr>
          <p:cNvPicPr>
            <a:picLocks noChangeAspect="1"/>
          </p:cNvPicPr>
          <p:nvPr/>
        </p:nvPicPr>
        <p:blipFill>
          <a:blip r:embed="rId2"/>
          <a:stretch>
            <a:fillRect/>
          </a:stretch>
        </p:blipFill>
        <p:spPr>
          <a:xfrm>
            <a:off x="4345644" y="842746"/>
            <a:ext cx="3941280" cy="2174977"/>
          </a:xfrm>
          <a:prstGeom prst="rect">
            <a:avLst/>
          </a:prstGeom>
        </p:spPr>
      </p:pic>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pic>
        <p:nvPicPr>
          <p:cNvPr id="5" name="Рисунок 4">
            <a:extLst>
              <a:ext uri="{FF2B5EF4-FFF2-40B4-BE49-F238E27FC236}">
                <a16:creationId xmlns:a16="http://schemas.microsoft.com/office/drawing/2014/main" id="{AD6F5FF4-7558-4918-A0D9-F373A08F300E}"/>
              </a:ext>
            </a:extLst>
          </p:cNvPr>
          <p:cNvPicPr>
            <a:picLocks noChangeAspect="1"/>
          </p:cNvPicPr>
          <p:nvPr/>
        </p:nvPicPr>
        <p:blipFill>
          <a:blip r:embed="rId3"/>
          <a:stretch>
            <a:fillRect/>
          </a:stretch>
        </p:blipFill>
        <p:spPr>
          <a:xfrm>
            <a:off x="259255" y="842746"/>
            <a:ext cx="3813504" cy="2976449"/>
          </a:xfrm>
          <a:prstGeom prst="rect">
            <a:avLst/>
          </a:prstGeom>
        </p:spPr>
      </p:pic>
      <p:pic>
        <p:nvPicPr>
          <p:cNvPr id="8" name="Picture 7">
            <a:extLst>
              <a:ext uri="{FF2B5EF4-FFF2-40B4-BE49-F238E27FC236}">
                <a16:creationId xmlns:a16="http://schemas.microsoft.com/office/drawing/2014/main" id="{C98C1F5B-018B-DAD6-1437-5FF7C4830655}"/>
              </a:ext>
            </a:extLst>
          </p:cNvPr>
          <p:cNvPicPr>
            <a:picLocks noChangeAspect="1"/>
          </p:cNvPicPr>
          <p:nvPr/>
        </p:nvPicPr>
        <p:blipFill>
          <a:blip r:embed="rId4"/>
          <a:stretch>
            <a:fillRect/>
          </a:stretch>
        </p:blipFill>
        <p:spPr>
          <a:xfrm>
            <a:off x="7014602" y="842746"/>
            <a:ext cx="1986523" cy="3714014"/>
          </a:xfrm>
          <a:prstGeom prst="rect">
            <a:avLst/>
          </a:prstGeom>
        </p:spPr>
      </p:pic>
      <p:pic>
        <p:nvPicPr>
          <p:cNvPr id="12" name="Picture 11">
            <a:extLst>
              <a:ext uri="{FF2B5EF4-FFF2-40B4-BE49-F238E27FC236}">
                <a16:creationId xmlns:a16="http://schemas.microsoft.com/office/drawing/2014/main" id="{5964507E-B66B-9C03-630D-DFB8BEBD0E1D}"/>
              </a:ext>
            </a:extLst>
          </p:cNvPr>
          <p:cNvPicPr>
            <a:picLocks noChangeAspect="1"/>
          </p:cNvPicPr>
          <p:nvPr/>
        </p:nvPicPr>
        <p:blipFill>
          <a:blip r:embed="rId5"/>
          <a:stretch>
            <a:fillRect/>
          </a:stretch>
        </p:blipFill>
        <p:spPr>
          <a:xfrm>
            <a:off x="3916687" y="3017723"/>
            <a:ext cx="3135686" cy="1958313"/>
          </a:xfrm>
          <a:prstGeom prst="rect">
            <a:avLst/>
          </a:prstGeom>
        </p:spPr>
      </p:pic>
    </p:spTree>
    <p:extLst>
      <p:ext uri="{BB962C8B-B14F-4D97-AF65-F5344CB8AC3E}">
        <p14:creationId xmlns:p14="http://schemas.microsoft.com/office/powerpoint/2010/main" val="710955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327BF183-0D58-4E25-8985-3E91BA5AEA8A}"/>
              </a:ext>
            </a:extLst>
          </p:cNvPr>
          <p:cNvSpPr>
            <a:spLocks noGrp="1"/>
          </p:cNvSpPr>
          <p:nvPr>
            <p:ph type="title"/>
          </p:nvPr>
        </p:nvSpPr>
        <p:spPr/>
        <p:txBody>
          <a:bodyPr>
            <a:noAutofit/>
          </a:bodyPr>
          <a:lstStyle/>
          <a:p>
            <a:r>
              <a:rPr lang="en-US" sz="2400" dirty="0"/>
              <a:t>Goal and tasks</a:t>
            </a:r>
            <a:endParaRPr lang="ru-RU" sz="2400" dirty="0"/>
          </a:p>
        </p:txBody>
      </p:sp>
      <p:sp>
        <p:nvSpPr>
          <p:cNvPr id="6" name="TextBox 5">
            <a:extLst>
              <a:ext uri="{FF2B5EF4-FFF2-40B4-BE49-F238E27FC236}">
                <a16:creationId xmlns:a16="http://schemas.microsoft.com/office/drawing/2014/main" id="{371C3E47-96EB-463C-8F18-70D422E149F2}"/>
              </a:ext>
            </a:extLst>
          </p:cNvPr>
          <p:cNvSpPr txBox="1"/>
          <p:nvPr/>
        </p:nvSpPr>
        <p:spPr>
          <a:xfrm>
            <a:off x="220717" y="798612"/>
            <a:ext cx="8474841" cy="3970318"/>
          </a:xfrm>
          <a:prstGeom prst="rect">
            <a:avLst/>
          </a:prstGeom>
          <a:noFill/>
        </p:spPr>
        <p:txBody>
          <a:bodyPr wrap="square" rtlCol="0">
            <a:spAutoFit/>
          </a:bodyPr>
          <a:lstStyle/>
          <a:p>
            <a:r>
              <a:rPr lang="en-US" dirty="0"/>
              <a:t>The</a:t>
            </a:r>
            <a:r>
              <a:rPr lang="ru-RU" dirty="0"/>
              <a:t> </a:t>
            </a:r>
            <a:r>
              <a:rPr lang="en-US" dirty="0"/>
              <a:t>goal of  laboratory work </a:t>
            </a:r>
            <a:r>
              <a:rPr lang="ru-RU" dirty="0"/>
              <a:t>«</a:t>
            </a:r>
            <a:r>
              <a:rPr lang="en-US" dirty="0"/>
              <a:t>Simple semiconductor device circuits design and simulation</a:t>
            </a:r>
            <a:r>
              <a:rPr lang="ru-RU" dirty="0"/>
              <a:t>»</a:t>
            </a:r>
            <a:r>
              <a:rPr lang="en-US" dirty="0"/>
              <a:t> is to study rectifier scheme on the basis of proposed diode.</a:t>
            </a:r>
          </a:p>
          <a:p>
            <a:endParaRPr lang="en-US" dirty="0"/>
          </a:p>
          <a:p>
            <a:r>
              <a:rPr lang="en-US" dirty="0"/>
              <a:t>Laboratory work task are</a:t>
            </a:r>
            <a:r>
              <a:rPr lang="ru-RU" dirty="0"/>
              <a:t>:</a:t>
            </a:r>
          </a:p>
          <a:p>
            <a:endParaRPr lang="en-US" dirty="0"/>
          </a:p>
          <a:p>
            <a:pPr marL="3086100" lvl="6" indent="-342900">
              <a:buFont typeface="+mj-lt"/>
              <a:buAutoNum type="arabicPeriod"/>
            </a:pPr>
            <a:r>
              <a:rPr lang="en-US" dirty="0"/>
              <a:t>Rectifier scheme simulation</a:t>
            </a:r>
          </a:p>
          <a:p>
            <a:pPr marL="3086100" lvl="6" indent="-342900">
              <a:buFont typeface="+mj-lt"/>
              <a:buAutoNum type="arabicPeriod"/>
            </a:pPr>
            <a:endParaRPr lang="en-US" dirty="0"/>
          </a:p>
          <a:p>
            <a:pPr marL="3086100" lvl="6" indent="-342900">
              <a:buFont typeface="+mj-lt"/>
              <a:buAutoNum type="arabicPeriod"/>
            </a:pPr>
            <a:r>
              <a:rPr lang="en-US" dirty="0"/>
              <a:t>Diode parameters analysis</a:t>
            </a:r>
          </a:p>
          <a:p>
            <a:pPr marL="3086100" lvl="6" indent="-342900">
              <a:buFont typeface="+mj-lt"/>
              <a:buAutoNum type="arabicPeriod"/>
            </a:pPr>
            <a:endParaRPr lang="en-US" dirty="0"/>
          </a:p>
          <a:p>
            <a:pPr marL="3086100" lvl="6" indent="-342900">
              <a:buFont typeface="+mj-lt"/>
              <a:buAutoNum type="arabicPeriod"/>
            </a:pPr>
            <a:r>
              <a:rPr lang="en-US" dirty="0"/>
              <a:t>Capacitor parameter analysis</a:t>
            </a:r>
          </a:p>
          <a:p>
            <a:pPr marL="3086100" lvl="6" indent="-342900">
              <a:buFont typeface="+mj-lt"/>
              <a:buAutoNum type="arabicPeriod"/>
            </a:pPr>
            <a:endParaRPr lang="en-US" dirty="0"/>
          </a:p>
          <a:p>
            <a:pPr marL="3086100" lvl="6" indent="-342900">
              <a:buFont typeface="+mj-lt"/>
              <a:buAutoNum type="arabicPeriod"/>
            </a:pPr>
            <a:r>
              <a:rPr lang="en-US" dirty="0"/>
              <a:t>Overvoltage check</a:t>
            </a:r>
            <a:endParaRPr lang="ru-RU" dirty="0"/>
          </a:p>
          <a:p>
            <a:pPr marL="3086100" lvl="6" indent="-342900">
              <a:buFont typeface="+mj-lt"/>
              <a:buAutoNum type="arabicPeriod"/>
            </a:pPr>
            <a:endParaRPr lang="en-US" dirty="0"/>
          </a:p>
          <a:p>
            <a:pPr marL="3086100" lvl="6" indent="-342900">
              <a:buFont typeface="+mj-lt"/>
              <a:buAutoNum type="arabicPeriod"/>
            </a:pPr>
            <a:r>
              <a:rPr lang="en-US" dirty="0"/>
              <a:t>Starting current check      </a:t>
            </a:r>
            <a:endParaRPr lang="ru-RU" dirty="0"/>
          </a:p>
        </p:txBody>
      </p:sp>
    </p:spTree>
    <p:extLst>
      <p:ext uri="{BB962C8B-B14F-4D97-AF65-F5344CB8AC3E}">
        <p14:creationId xmlns:p14="http://schemas.microsoft.com/office/powerpoint/2010/main" val="2591024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248627F2-8F82-4343-B535-386A3E7DD1DC}"/>
              </a:ext>
            </a:extLst>
          </p:cNvPr>
          <p:cNvPicPr>
            <a:picLocks noChangeAspect="1"/>
          </p:cNvPicPr>
          <p:nvPr/>
        </p:nvPicPr>
        <p:blipFill>
          <a:blip r:embed="rId3"/>
          <a:stretch>
            <a:fillRect/>
          </a:stretch>
        </p:blipFill>
        <p:spPr>
          <a:xfrm>
            <a:off x="4542192" y="3101328"/>
            <a:ext cx="3061861" cy="2003805"/>
          </a:xfrm>
          <a:prstGeom prst="rect">
            <a:avLst/>
          </a:prstGeom>
        </p:spPr>
      </p:pic>
      <p:grpSp>
        <p:nvGrpSpPr>
          <p:cNvPr id="12" name="Группа 11">
            <a:extLst>
              <a:ext uri="{FF2B5EF4-FFF2-40B4-BE49-F238E27FC236}">
                <a16:creationId xmlns:a16="http://schemas.microsoft.com/office/drawing/2014/main" id="{1942E08D-E2A7-4738-AB49-07B8D158603F}"/>
              </a:ext>
            </a:extLst>
          </p:cNvPr>
          <p:cNvGrpSpPr/>
          <p:nvPr/>
        </p:nvGrpSpPr>
        <p:grpSpPr>
          <a:xfrm>
            <a:off x="22263" y="2861796"/>
            <a:ext cx="5163466" cy="2164159"/>
            <a:chOff x="1523743" y="2724184"/>
            <a:chExt cx="5163466" cy="2164159"/>
          </a:xfrm>
        </p:grpSpPr>
        <p:pic>
          <p:nvPicPr>
            <p:cNvPr id="4" name="Рисунок 3">
              <a:extLst>
                <a:ext uri="{FF2B5EF4-FFF2-40B4-BE49-F238E27FC236}">
                  <a16:creationId xmlns:a16="http://schemas.microsoft.com/office/drawing/2014/main" id="{601E8C8C-B860-4FFA-A32F-0CD16245ECB8}"/>
                </a:ext>
              </a:extLst>
            </p:cNvPr>
            <p:cNvPicPr>
              <a:picLocks noChangeAspect="1"/>
            </p:cNvPicPr>
            <p:nvPr/>
          </p:nvPicPr>
          <p:blipFill>
            <a:blip r:embed="rId4"/>
            <a:stretch>
              <a:fillRect/>
            </a:stretch>
          </p:blipFill>
          <p:spPr>
            <a:xfrm>
              <a:off x="1718238" y="2724184"/>
              <a:ext cx="4968971" cy="2164159"/>
            </a:xfrm>
            <a:prstGeom prst="rect">
              <a:avLst/>
            </a:prstGeom>
          </p:spPr>
        </p:pic>
        <p:cxnSp>
          <p:nvCxnSpPr>
            <p:cNvPr id="3" name="Прямая соединительная линия 2">
              <a:extLst>
                <a:ext uri="{FF2B5EF4-FFF2-40B4-BE49-F238E27FC236}">
                  <a16:creationId xmlns:a16="http://schemas.microsoft.com/office/drawing/2014/main" id="{A55B24F4-7607-4FE9-9046-BF137D1F878F}"/>
                </a:ext>
              </a:extLst>
            </p:cNvPr>
            <p:cNvCxnSpPr>
              <a:cxnSpLocks/>
            </p:cNvCxnSpPr>
            <p:nvPr/>
          </p:nvCxnSpPr>
          <p:spPr>
            <a:xfrm>
              <a:off x="2244711" y="3612588"/>
              <a:ext cx="4381400" cy="0"/>
            </a:xfrm>
            <a:prstGeom prst="line">
              <a:avLst/>
            </a:prstGeom>
            <a:ln>
              <a:solidFill>
                <a:srgbClr val="EC0B43"/>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C83FE2-DC9C-44CF-9A50-51D79040EB8B}"/>
                    </a:ext>
                  </a:extLst>
                </p:cNvPr>
                <p:cNvSpPr txBox="1"/>
                <p:nvPr/>
              </p:nvSpPr>
              <p:spPr>
                <a:xfrm>
                  <a:off x="3110137" y="3466137"/>
                  <a:ext cx="357672" cy="292901"/>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ru-RU" sz="1200" smtClean="0">
                            <a:solidFill>
                              <a:srgbClr val="7030A0"/>
                            </a:solidFill>
                            <a:latin typeface="Cambria Math" panose="02040503050406030204" pitchFamily="18" charset="0"/>
                            <a:ea typeface="Times New Roman" panose="02020603050405020304" pitchFamily="18" charset="0"/>
                          </a:rPr>
                          <m:t>Δ</m:t>
                        </m:r>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en-US" sz="1200" i="1">
                                <a:solidFill>
                                  <a:srgbClr val="7030A0"/>
                                </a:solidFill>
                                <a:latin typeface="Cambria Math" panose="02040503050406030204" pitchFamily="18" charset="0"/>
                                <a:ea typeface="Times New Roman" panose="02020603050405020304" pitchFamily="18" charset="0"/>
                              </a:rPr>
                              <m:t>𝑉</m:t>
                            </m:r>
                          </m:e>
                          <m:sub>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ru-RU" sz="1200" i="1">
                                    <a:solidFill>
                                      <a:srgbClr val="7030A0"/>
                                    </a:solidFill>
                                    <a:latin typeface="Cambria Math" panose="02040503050406030204" pitchFamily="18" charset="0"/>
                                    <a:ea typeface="Times New Roman" panose="02020603050405020304" pitchFamily="18" charset="0"/>
                                  </a:rPr>
                                  <m:t>𝑅</m:t>
                                </m:r>
                              </m:e>
                              <m:sub>
                                <m:r>
                                  <a:rPr lang="ru-RU" sz="1200" i="1">
                                    <a:solidFill>
                                      <a:srgbClr val="7030A0"/>
                                    </a:solidFill>
                                    <a:latin typeface="Cambria Math" panose="02040503050406030204" pitchFamily="18" charset="0"/>
                                    <a:ea typeface="Times New Roman" panose="02020603050405020304" pitchFamily="18" charset="0"/>
                                  </a:rPr>
                                  <m:t>𝐿</m:t>
                                </m:r>
                              </m:sub>
                            </m:sSub>
                          </m:sub>
                        </m:sSub>
                      </m:oMath>
                    </m:oMathPara>
                  </a14:m>
                  <a:endParaRPr lang="ru-RU" sz="1200" dirty="0"/>
                </a:p>
              </p:txBody>
            </p:sp>
          </mc:Choice>
          <mc:Fallback xmlns="">
            <p:sp>
              <p:nvSpPr>
                <p:cNvPr id="22" name="TextBox 21">
                  <a:extLst>
                    <a:ext uri="{FF2B5EF4-FFF2-40B4-BE49-F238E27FC236}">
                      <a16:creationId xmlns:a16="http://schemas.microsoft.com/office/drawing/2014/main" id="{2CC83FE2-DC9C-44CF-9A50-51D79040EB8B}"/>
                    </a:ext>
                  </a:extLst>
                </p:cNvPr>
                <p:cNvSpPr txBox="1">
                  <a:spLocks noRot="1" noChangeAspect="1" noMove="1" noResize="1" noEditPoints="1" noAdjustHandles="1" noChangeArrowheads="1" noChangeShapeType="1" noTextEdit="1"/>
                </p:cNvSpPr>
                <p:nvPr/>
              </p:nvSpPr>
              <p:spPr>
                <a:xfrm>
                  <a:off x="3110137" y="3466137"/>
                  <a:ext cx="357672" cy="292901"/>
                </a:xfrm>
                <a:prstGeom prst="rect">
                  <a:avLst/>
                </a:prstGeom>
                <a:blipFill>
                  <a:blip r:embed="rId6"/>
                  <a:stretch>
                    <a:fillRect r="-169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CF429-5E6A-4D13-83D8-470B28E8B713}"/>
                    </a:ext>
                  </a:extLst>
                </p:cNvPr>
                <p:cNvSpPr txBox="1"/>
                <p:nvPr/>
              </p:nvSpPr>
              <p:spPr>
                <a:xfrm>
                  <a:off x="1891683" y="2849083"/>
                  <a:ext cx="369276" cy="39312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𝑉</m:t>
                            </m:r>
                          </m:e>
                          <m:sub>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ru-RU" i="1">
                                    <a:latin typeface="Cambria Math" panose="02040503050406030204" pitchFamily="18" charset="0"/>
                                    <a:ea typeface="Times New Roman" panose="02020603050405020304" pitchFamily="18" charset="0"/>
                                  </a:rPr>
                                  <m:t>𝐿</m:t>
                                </m:r>
                              </m:sub>
                            </m:sSub>
                          </m:sub>
                        </m:sSub>
                      </m:oMath>
                    </m:oMathPara>
                  </a14:m>
                  <a:endParaRPr lang="ru-RU"/>
                </a:p>
              </p:txBody>
            </p:sp>
          </mc:Choice>
          <mc:Fallback xmlns="">
            <p:sp>
              <p:nvSpPr>
                <p:cNvPr id="23" name="TextBox 22">
                  <a:extLst>
                    <a:ext uri="{FF2B5EF4-FFF2-40B4-BE49-F238E27FC236}">
                      <a16:creationId xmlns:a16="http://schemas.microsoft.com/office/drawing/2014/main" id="{A65CF429-5E6A-4D13-83D8-470B28E8B713}"/>
                    </a:ext>
                  </a:extLst>
                </p:cNvPr>
                <p:cNvSpPr txBox="1">
                  <a:spLocks noRot="1" noChangeAspect="1" noMove="1" noResize="1" noEditPoints="1" noAdjustHandles="1" noChangeArrowheads="1" noChangeShapeType="1" noTextEdit="1"/>
                </p:cNvSpPr>
                <p:nvPr/>
              </p:nvSpPr>
              <p:spPr>
                <a:xfrm>
                  <a:off x="1891683" y="2849083"/>
                  <a:ext cx="369276" cy="393121"/>
                </a:xfrm>
                <a:prstGeom prst="rect">
                  <a:avLst/>
                </a:prstGeom>
                <a:blipFill>
                  <a:blip r:embed="rId7"/>
                  <a:stretch>
                    <a:fillRect r="-19672" b="-156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F6D16-A555-485A-86A9-6D6A0FB1790B}"/>
                    </a:ext>
                  </a:extLst>
                </p:cNvPr>
                <p:cNvSpPr txBox="1"/>
                <p:nvPr/>
              </p:nvSpPr>
              <p:spPr>
                <a:xfrm>
                  <a:off x="1523743" y="3368840"/>
                  <a:ext cx="720968" cy="4210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EC0B43"/>
                                </a:solidFill>
                                <a:latin typeface="Cambria Math" panose="02040503050406030204" pitchFamily="18" charset="0"/>
                              </a:rPr>
                            </m:ctrlPr>
                          </m:sSubPr>
                          <m:e>
                            <m:r>
                              <a:rPr lang="en-US" sz="1800" i="1">
                                <a:solidFill>
                                  <a:srgbClr val="EC0B43"/>
                                </a:solidFill>
                                <a:latin typeface="Cambria Math" panose="02040503050406030204" pitchFamily="18" charset="0"/>
                              </a:rPr>
                              <m:t>𝑉</m:t>
                            </m:r>
                          </m:e>
                          <m:sub>
                            <m:sSub>
                              <m:sSubPr>
                                <m:ctrlPr>
                                  <a:rPr lang="ru-RU" sz="1800" i="1">
                                    <a:solidFill>
                                      <a:srgbClr val="EC0B43"/>
                                    </a:solidFill>
                                    <a:latin typeface="Cambria Math" panose="02040503050406030204" pitchFamily="18" charset="0"/>
                                  </a:rPr>
                                </m:ctrlPr>
                              </m:sSubPr>
                              <m:e>
                                <m:sSub>
                                  <m:sSubPr>
                                    <m:ctrlPr>
                                      <a:rPr lang="ru-RU" sz="1800" i="1">
                                        <a:solidFill>
                                          <a:srgbClr val="EC0B43"/>
                                        </a:solidFill>
                                        <a:latin typeface="Cambria Math" panose="02040503050406030204" pitchFamily="18" charset="0"/>
                                      </a:rPr>
                                    </m:ctrlPr>
                                  </m:sSubPr>
                                  <m:e>
                                    <m:r>
                                      <a:rPr lang="ru-RU" sz="1800" i="1">
                                        <a:solidFill>
                                          <a:srgbClr val="EC0B43"/>
                                        </a:solidFill>
                                        <a:latin typeface="Cambria Math" panose="02040503050406030204" pitchFamily="18" charset="0"/>
                                      </a:rPr>
                                      <m:t>𝑅</m:t>
                                    </m:r>
                                  </m:e>
                                  <m:sub>
                                    <m:r>
                                      <a:rPr lang="ru-RU" sz="1800" i="1">
                                        <a:solidFill>
                                          <a:srgbClr val="EC0B43"/>
                                        </a:solidFill>
                                        <a:latin typeface="Cambria Math" panose="02040503050406030204" pitchFamily="18" charset="0"/>
                                      </a:rPr>
                                      <m:t>𝐿</m:t>
                                    </m:r>
                                  </m:sub>
                                </m:sSub>
                              </m:e>
                              <m:sub>
                                <m:r>
                                  <a:rPr lang="ru-RU" sz="1800" i="1">
                                    <a:solidFill>
                                      <a:srgbClr val="EC0B43"/>
                                    </a:solidFill>
                                    <a:latin typeface="Cambria Math" panose="02040503050406030204" pitchFamily="18" charset="0"/>
                                  </a:rPr>
                                  <m:t>𝐴𝑉𝐺</m:t>
                                </m:r>
                              </m:sub>
                            </m:sSub>
                          </m:sub>
                        </m:sSub>
                      </m:oMath>
                    </m:oMathPara>
                  </a14:m>
                  <a:endParaRPr lang="ru-RU" dirty="0"/>
                </a:p>
              </p:txBody>
            </p:sp>
          </mc:Choice>
          <mc:Fallback xmlns="">
            <p:sp>
              <p:nvSpPr>
                <p:cNvPr id="24" name="TextBox 23">
                  <a:extLst>
                    <a:ext uri="{FF2B5EF4-FFF2-40B4-BE49-F238E27FC236}">
                      <a16:creationId xmlns:a16="http://schemas.microsoft.com/office/drawing/2014/main" id="{D38F6D16-A555-485A-86A9-6D6A0FB1790B}"/>
                    </a:ext>
                  </a:extLst>
                </p:cNvPr>
                <p:cNvSpPr txBox="1">
                  <a:spLocks noRot="1" noChangeAspect="1" noMove="1" noResize="1" noEditPoints="1" noAdjustHandles="1" noChangeArrowheads="1" noChangeShapeType="1" noTextEdit="1"/>
                </p:cNvSpPr>
                <p:nvPr/>
              </p:nvSpPr>
              <p:spPr>
                <a:xfrm>
                  <a:off x="1523743" y="3368840"/>
                  <a:ext cx="720968" cy="421077"/>
                </a:xfrm>
                <a:prstGeom prst="rect">
                  <a:avLst/>
                </a:prstGeom>
                <a:blipFill>
                  <a:blip r:embed="rId8"/>
                  <a:stretch>
                    <a:fillRect r="-5932" b="-14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2DA5886-8BE2-4ED8-85C4-6DBBD07216CA}"/>
                    </a:ext>
                  </a:extLst>
                </p:cNvPr>
                <p:cNvSpPr txBox="1"/>
                <p:nvPr/>
              </p:nvSpPr>
              <p:spPr>
                <a:xfrm>
                  <a:off x="5928524" y="3186257"/>
                  <a:ext cx="633045"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𝑣</m:t>
                            </m:r>
                          </m:e>
                          <m:sub>
                            <m:sSub>
                              <m:sSubPr>
                                <m:ctrlPr>
                                  <a:rPr lang="en-US" sz="1800" i="1">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𝑅</m:t>
                                </m:r>
                              </m:e>
                              <m:sub>
                                <m:r>
                                  <a:rPr lang="en-US" sz="1800" i="1">
                                    <a:solidFill>
                                      <a:schemeClr val="tx1">
                                        <a:lumMod val="95000"/>
                                        <a:lumOff val="5000"/>
                                      </a:schemeClr>
                                    </a:solidFill>
                                    <a:latin typeface="Cambria Math" panose="02040503050406030204" pitchFamily="18" charset="0"/>
                                  </a:rPr>
                                  <m:t>𝐿</m:t>
                                </m:r>
                              </m:sub>
                            </m:sSub>
                          </m:sub>
                        </m:sSub>
                        <m:r>
                          <a:rPr lang="en-US" sz="1800" i="1">
                            <a:solidFill>
                              <a:schemeClr val="tx1">
                                <a:lumMod val="95000"/>
                                <a:lumOff val="5000"/>
                              </a:schemeClr>
                            </a:solidFill>
                            <a:latin typeface="Cambria Math" panose="02040503050406030204" pitchFamily="18" charset="0"/>
                          </a:rPr>
                          <m:t>(</m:t>
                        </m:r>
                        <m:r>
                          <a:rPr lang="en-US" sz="1800" i="1">
                            <a:solidFill>
                              <a:schemeClr val="tx1">
                                <a:lumMod val="95000"/>
                                <a:lumOff val="5000"/>
                              </a:schemeClr>
                            </a:solidFill>
                            <a:latin typeface="Cambria Math" panose="02040503050406030204" pitchFamily="18" charset="0"/>
                          </a:rPr>
                          <m:t>𝑡</m:t>
                        </m:r>
                        <m:r>
                          <a:rPr lang="en-US" sz="1800" i="1">
                            <a:solidFill>
                              <a:schemeClr val="tx1">
                                <a:lumMod val="95000"/>
                                <a:lumOff val="5000"/>
                              </a:schemeClr>
                            </a:solidFill>
                            <a:latin typeface="Cambria Math" panose="02040503050406030204" pitchFamily="18" charset="0"/>
                          </a:rPr>
                          <m:t>)</m:t>
                        </m:r>
                      </m:oMath>
                    </m:oMathPara>
                  </a14:m>
                  <a:endParaRPr lang="ru-RU" dirty="0"/>
                </a:p>
              </p:txBody>
            </p:sp>
          </mc:Choice>
          <mc:Fallback xmlns="">
            <p:sp>
              <p:nvSpPr>
                <p:cNvPr id="25" name="TextBox 24">
                  <a:extLst>
                    <a:ext uri="{FF2B5EF4-FFF2-40B4-BE49-F238E27FC236}">
                      <a16:creationId xmlns:a16="http://schemas.microsoft.com/office/drawing/2014/main" id="{42DA5886-8BE2-4ED8-85C4-6DBBD07216CA}"/>
                    </a:ext>
                  </a:extLst>
                </p:cNvPr>
                <p:cNvSpPr txBox="1">
                  <a:spLocks noRot="1" noChangeAspect="1" noMove="1" noResize="1" noEditPoints="1" noAdjustHandles="1" noChangeArrowheads="1" noChangeShapeType="1" noTextEdit="1"/>
                </p:cNvSpPr>
                <p:nvPr/>
              </p:nvSpPr>
              <p:spPr>
                <a:xfrm>
                  <a:off x="5928524" y="3186257"/>
                  <a:ext cx="633045" cy="393121"/>
                </a:xfrm>
                <a:prstGeom prst="rect">
                  <a:avLst/>
                </a:prstGeom>
                <a:blipFill>
                  <a:blip r:embed="rId9"/>
                  <a:stretch>
                    <a:fillRect r="-29808" b="-7692"/>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0CEC3150-1AA8-472C-9A11-576BF37A34F0}"/>
                </a:ext>
              </a:extLst>
            </p:cNvPr>
            <p:cNvSpPr/>
            <p:nvPr/>
          </p:nvSpPr>
          <p:spPr>
            <a:xfrm>
              <a:off x="3051579" y="3368840"/>
              <a:ext cx="85322" cy="5333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solidFill>
                  <a:schemeClr val="bg1"/>
                </a:solidFill>
              </a:endParaRPr>
            </a:p>
          </p:txBody>
        </p:sp>
        <p:cxnSp>
          <p:nvCxnSpPr>
            <p:cNvPr id="8" name="Прямая со стрелкой 7">
              <a:extLst>
                <a:ext uri="{FF2B5EF4-FFF2-40B4-BE49-F238E27FC236}">
                  <a16:creationId xmlns:a16="http://schemas.microsoft.com/office/drawing/2014/main" id="{40D5C39C-9DD6-40BE-A6FC-78F09F59D6B9}"/>
                </a:ext>
              </a:extLst>
            </p:cNvPr>
            <p:cNvCxnSpPr>
              <a:cxnSpLocks/>
            </p:cNvCxnSpPr>
            <p:nvPr/>
          </p:nvCxnSpPr>
          <p:spPr>
            <a:xfrm>
              <a:off x="3087752" y="3291840"/>
              <a:ext cx="0" cy="635000"/>
            </a:xfrm>
            <a:prstGeom prst="straightConnector1">
              <a:avLst/>
            </a:prstGeom>
            <a:ln w="12700">
              <a:solidFill>
                <a:srgbClr val="7030A0"/>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grpSp>
      <p:cxnSp>
        <p:nvCxnSpPr>
          <p:cNvPr id="5" name="Прямая соединительная линия 4">
            <a:extLst>
              <a:ext uri="{FF2B5EF4-FFF2-40B4-BE49-F238E27FC236}">
                <a16:creationId xmlns:a16="http://schemas.microsoft.com/office/drawing/2014/main" id="{C3F9113F-7A0E-4A5D-99D1-36360608FDD3}"/>
              </a:ext>
            </a:extLst>
          </p:cNvPr>
          <p:cNvCxnSpPr/>
          <p:nvPr/>
        </p:nvCxnSpPr>
        <p:spPr>
          <a:xfrm>
            <a:off x="5480734" y="3147178"/>
            <a:ext cx="0" cy="1834547"/>
          </a:xfrm>
          <a:prstGeom prst="line">
            <a:avLst/>
          </a:prstGeom>
          <a:ln>
            <a:solidFill>
              <a:srgbClr val="F10B44"/>
            </a:solidFill>
          </a:ln>
        </p:spPr>
        <p:style>
          <a:lnRef idx="2">
            <a:schemeClr val="accent1"/>
          </a:lnRef>
          <a:fillRef idx="0">
            <a:schemeClr val="accent1"/>
          </a:fillRef>
          <a:effectRef idx="1">
            <a:schemeClr val="accent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57C1E1BB-3273-4F6E-B7E8-E3524AA1ED54}"/>
              </a:ext>
            </a:extLst>
          </p:cNvPr>
          <p:cNvCxnSpPr/>
          <p:nvPr/>
        </p:nvCxnSpPr>
        <p:spPr>
          <a:xfrm>
            <a:off x="6501494" y="3191408"/>
            <a:ext cx="0" cy="1834547"/>
          </a:xfrm>
          <a:prstGeom prst="line">
            <a:avLst/>
          </a:prstGeom>
          <a:ln>
            <a:solidFill>
              <a:srgbClr val="F10B44"/>
            </a:solidFill>
          </a:ln>
        </p:spPr>
        <p:style>
          <a:lnRef idx="2">
            <a:schemeClr val="accent1"/>
          </a:lnRef>
          <a:fillRef idx="0">
            <a:schemeClr val="accent1"/>
          </a:fillRef>
          <a:effectRef idx="1">
            <a:schemeClr val="accent1"/>
          </a:effectRef>
          <a:fontRef idx="minor">
            <a:schemeClr val="tx1"/>
          </a:fontRef>
        </p:style>
      </p:cxnSp>
      <p:pic>
        <p:nvPicPr>
          <p:cNvPr id="7" name="Рисунок 6">
            <a:extLst>
              <a:ext uri="{FF2B5EF4-FFF2-40B4-BE49-F238E27FC236}">
                <a16:creationId xmlns:a16="http://schemas.microsoft.com/office/drawing/2014/main" id="{8E1ED430-6A98-4C6A-95FD-4D14E3F3E192}"/>
              </a:ext>
            </a:extLst>
          </p:cNvPr>
          <p:cNvPicPr>
            <a:picLocks noChangeAspect="1"/>
          </p:cNvPicPr>
          <p:nvPr/>
        </p:nvPicPr>
        <p:blipFill>
          <a:blip r:embed="rId10"/>
          <a:stretch>
            <a:fillRect/>
          </a:stretch>
        </p:blipFill>
        <p:spPr>
          <a:xfrm>
            <a:off x="7099436" y="1165537"/>
            <a:ext cx="1870096" cy="3765103"/>
          </a:xfrm>
          <a:prstGeom prst="rect">
            <a:avLst/>
          </a:prstGeom>
        </p:spPr>
      </p:pic>
      <p:cxnSp>
        <p:nvCxnSpPr>
          <p:cNvPr id="29" name="Прямая со стрелкой 28">
            <a:extLst>
              <a:ext uri="{FF2B5EF4-FFF2-40B4-BE49-F238E27FC236}">
                <a16:creationId xmlns:a16="http://schemas.microsoft.com/office/drawing/2014/main" id="{29EE2C58-AE5C-40A8-B8AC-24679B3DC322}"/>
              </a:ext>
            </a:extLst>
          </p:cNvPr>
          <p:cNvCxnSpPr>
            <a:cxnSpLocks/>
          </p:cNvCxnSpPr>
          <p:nvPr/>
        </p:nvCxnSpPr>
        <p:spPr>
          <a:xfrm flipH="1" flipV="1">
            <a:off x="6617544" y="4135967"/>
            <a:ext cx="1474957" cy="135466"/>
          </a:xfrm>
          <a:prstGeom prst="straightConnector1">
            <a:avLst/>
          </a:prstGeom>
          <a:ln>
            <a:solidFill>
              <a:srgbClr val="F10B44"/>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9615C16-26BD-435E-A74D-E467EC7D4857}"/>
                  </a:ext>
                </a:extLst>
              </p:cNvPr>
              <p:cNvSpPr txBox="1"/>
              <p:nvPr/>
            </p:nvSpPr>
            <p:spPr>
              <a:xfrm>
                <a:off x="5480734" y="4403084"/>
                <a:ext cx="904711" cy="6150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𝜏</m:t>
                          </m:r>
                        </m:e>
                        <m:sub>
                          <m:r>
                            <a:rPr lang="en-US" i="1">
                              <a:solidFill>
                                <a:srgbClr val="FF0000"/>
                              </a:solidFill>
                              <a:latin typeface="Cambria Math" panose="02040503050406030204" pitchFamily="18" charset="0"/>
                            </a:rPr>
                            <m:t>1</m:t>
                          </m:r>
                        </m:sub>
                      </m:sSub>
                      <m:r>
                        <a:rPr lang="ru-RU"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ea typeface="Times New Roman" panose="02020603050405020304" pitchFamily="18" charset="0"/>
                            </a:rPr>
                          </m:ctrlPr>
                        </m:fPr>
                        <m:num>
                          <m:r>
                            <a:rPr lang="ru-RU" i="1">
                              <a:solidFill>
                                <a:srgbClr val="FF0000"/>
                              </a:solidFill>
                              <a:latin typeface="Cambria Math" panose="02040503050406030204" pitchFamily="18" charset="0"/>
                              <a:ea typeface="Times New Roman" panose="02020603050405020304" pitchFamily="18" charset="0"/>
                            </a:rPr>
                            <m:t>𝜃</m:t>
                          </m:r>
                        </m:num>
                        <m:den>
                          <m:r>
                            <a:rPr lang="en-US" i="1">
                              <a:solidFill>
                                <a:srgbClr val="FF0000"/>
                              </a:solidFill>
                              <a:latin typeface="Cambria Math" panose="02040503050406030204" pitchFamily="18" charset="0"/>
                              <a:ea typeface="Cambria Math" panose="02040503050406030204" pitchFamily="18" charset="0"/>
                            </a:rPr>
                            <m:t>𝜔</m:t>
                          </m:r>
                        </m:den>
                      </m:f>
                    </m:oMath>
                  </m:oMathPara>
                </a14:m>
                <a:endParaRPr lang="ru-RU" dirty="0">
                  <a:solidFill>
                    <a:srgbClr val="FF0000"/>
                  </a:solidFill>
                </a:endParaRPr>
              </a:p>
            </p:txBody>
          </p:sp>
        </mc:Choice>
        <mc:Fallback xmlns="">
          <p:sp>
            <p:nvSpPr>
              <p:cNvPr id="35" name="TextBox 34">
                <a:extLst>
                  <a:ext uri="{FF2B5EF4-FFF2-40B4-BE49-F238E27FC236}">
                    <a16:creationId xmlns:a16="http://schemas.microsoft.com/office/drawing/2014/main" id="{F9615C16-26BD-435E-A74D-E467EC7D4857}"/>
                  </a:ext>
                </a:extLst>
              </p:cNvPr>
              <p:cNvSpPr txBox="1">
                <a:spLocks noRot="1" noChangeAspect="1" noMove="1" noResize="1" noEditPoints="1" noAdjustHandles="1" noChangeArrowheads="1" noChangeShapeType="1" noTextEdit="1"/>
              </p:cNvSpPr>
              <p:nvPr/>
            </p:nvSpPr>
            <p:spPr>
              <a:xfrm>
                <a:off x="5480734" y="4403084"/>
                <a:ext cx="904711" cy="615040"/>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6FFA9FF-17A4-446C-8135-816B11545BEF}"/>
                  </a:ext>
                </a:extLst>
              </p:cNvPr>
              <p:cNvSpPr txBox="1"/>
              <p:nvPr/>
            </p:nvSpPr>
            <p:spPr>
              <a:xfrm>
                <a:off x="124352" y="1058486"/>
                <a:ext cx="5237159" cy="1951625"/>
              </a:xfrm>
              <a:prstGeom prst="rect">
                <a:avLst/>
              </a:prstGeom>
              <a:noFill/>
            </p:spPr>
            <p:txBody>
              <a:bodyPr wrap="square">
                <a:spAutoFit/>
              </a:bodyPr>
              <a:lstStyle/>
              <a:p>
                <a:pPr marL="180975" lvl="2" algn="just">
                  <a:spcAft>
                    <a:spcPts val="600"/>
                  </a:spcAft>
                </a:pPr>
                <a:r>
                  <a:rPr lang="en-US" sz="1100" b="1" dirty="0">
                    <a:effectLst/>
                    <a:latin typeface="Calibri" panose="020F0502020204030204" pitchFamily="34" charset="0"/>
                    <a:ea typeface="Times New Roman" panose="02020603050405020304" pitchFamily="18" charset="0"/>
                    <a:cs typeface="Calibri" panose="020F0502020204030204" pitchFamily="34" charset="0"/>
                  </a:rPr>
                  <a:t>Capacitance evaluation</a:t>
                </a:r>
                <a:r>
                  <a:rPr lang="ru-RU" sz="1100" b="1" dirty="0">
                    <a:effectLst/>
                    <a:latin typeface="Calibri" panose="020F0502020204030204" pitchFamily="34" charset="0"/>
                    <a:ea typeface="Times New Roman" panose="02020603050405020304" pitchFamily="18" charset="0"/>
                    <a:cs typeface="Calibri" panose="020F0502020204030204" pitchFamily="34" charset="0"/>
                  </a:rPr>
                  <a:t>:</a:t>
                </a:r>
                <a:r>
                  <a:rPr lang="en-US" sz="1100" b="1" dirty="0">
                    <a:effectLst/>
                    <a:latin typeface="Calibri" panose="020F0502020204030204" pitchFamily="34" charset="0"/>
                    <a:ea typeface="Times New Roman" panose="02020603050405020304" pitchFamily="18" charset="0"/>
                    <a:cs typeface="Calibri" panose="020F0502020204030204" pitchFamily="34" charset="0"/>
                  </a:rPr>
                  <a:t> </a:t>
                </a:r>
                <a:r>
                  <a:rPr lang="en-US" sz="1100" dirty="0">
                    <a:effectLst/>
                    <a:latin typeface="Calibri" panose="020F0502020204030204" pitchFamily="34" charset="0"/>
                    <a:ea typeface="Times New Roman" panose="02020603050405020304" pitchFamily="18" charset="0"/>
                  </a:rPr>
                  <a:t>			</a:t>
                </a:r>
                <a:endParaRPr lang="en-US" sz="1100" dirty="0">
                  <a:latin typeface="Calibri" panose="020F0502020204030204" pitchFamily="34" charset="0"/>
                  <a:ea typeface="Times New Roman" panose="02020603050405020304" pitchFamily="18" charset="0"/>
                </a:endParaRPr>
              </a:p>
              <a:p>
                <a:pPr marL="180975" lvl="2" algn="just">
                  <a:spcAft>
                    <a:spcPts val="600"/>
                  </a:spcAft>
                </a:pPr>
                <a14:m>
                  <m:oMath xmlns:m="http://schemas.openxmlformats.org/officeDocument/2006/math">
                    <m:r>
                      <m:rPr>
                        <m:sty m:val="p"/>
                      </m:rPr>
                      <a:rPr lang="en-US" sz="1100" b="0" i="0" smtClean="0">
                        <a:effectLst/>
                        <a:latin typeface="Cambria Math" panose="02040503050406030204" pitchFamily="18" charset="0"/>
                        <a:ea typeface="Times New Roman" panose="02020603050405020304" pitchFamily="18" charset="0"/>
                      </a:rPr>
                      <m:t>C</m:t>
                    </m:r>
                    <m:r>
                      <a:rPr lang="en-US" sz="1100">
                        <a:effectLst/>
                        <a:latin typeface="Cambria Math" panose="02040503050406030204" pitchFamily="18" charset="0"/>
                        <a:ea typeface="Times New Roman" panose="02020603050405020304" pitchFamily="18" charset="0"/>
                      </a:rPr>
                      <m:t>=</m:t>
                    </m:r>
                    <m:d>
                      <m:dPr>
                        <m:begChr m:val="{"/>
                        <m:endChr m:val=""/>
                        <m:ctrlPr>
                          <a:rPr lang="ru-RU" sz="1100" i="1">
                            <a:effectLst/>
                            <a:latin typeface="Cambria Math" panose="02040503050406030204" pitchFamily="18" charset="0"/>
                            <a:ea typeface="Times New Roman" panose="02020603050405020304" pitchFamily="18" charset="0"/>
                          </a:rPr>
                        </m:ctrlPr>
                      </m:dPr>
                      <m:e>
                        <m:eqArr>
                          <m:eqArrPr>
                            <m:ctrlPr>
                              <a:rPr lang="ru-RU" sz="1100" i="1">
                                <a:effectLst/>
                                <a:latin typeface="Cambria Math" panose="02040503050406030204" pitchFamily="18" charset="0"/>
                                <a:ea typeface="Times New Roman" panose="02020603050405020304" pitchFamily="18" charset="0"/>
                              </a:rPr>
                            </m:ctrlPr>
                          </m:eqArrPr>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en-US"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en-US" sz="1100">
                                    <a:effectLst/>
                                    <a:latin typeface="Cambria Math" panose="02040503050406030204" pitchFamily="18" charset="0"/>
                                    <a:ea typeface="Times New Roman" panose="02020603050405020304" pitchFamily="18" charset="0"/>
                                  </a:rPr>
                                  <m:t>∙</m:t>
                                </m:r>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den>
                            </m:f>
                            <m:d>
                              <m:dPr>
                                <m:ctrlPr>
                                  <a:rPr lang="ru-RU" sz="1100" i="1">
                                    <a:effectLst/>
                                    <a:latin typeface="Cambria Math" panose="02040503050406030204" pitchFamily="18" charset="0"/>
                                    <a:ea typeface="Times New Roman" panose="02020603050405020304" pitchFamily="18" charset="0"/>
                                  </a:rPr>
                                </m:ctrlPr>
                              </m:dPr>
                              <m:e>
                                <m:r>
                                  <a:rPr lang="en-US" sz="1100" i="1" smtClean="0">
                                    <a:solidFill>
                                      <a:srgbClr val="EC0B43"/>
                                    </a:solidFill>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en-US"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a:rPr lang="en-US" sz="1100" i="1">
                                <a:effectLst/>
                                <a:latin typeface="Cambria Math" panose="02040503050406030204" pitchFamily="18" charset="0"/>
                                <a:ea typeface="Times New Roman" panose="02020603050405020304" pitchFamily="18" charset="0"/>
                              </a:rPr>
                              <m:t> ,</m:t>
                            </m:r>
                            <m:r>
                              <m:rPr>
                                <m:nor/>
                              </m:rPr>
                              <a:rPr lang="en-US" sz="1100" b="0" i="0" smtClean="0">
                                <a:effectLst/>
                                <a:latin typeface="Cambria Math" panose="02040503050406030204" pitchFamily="18" charset="0"/>
                                <a:ea typeface="Times New Roman" panose="02020603050405020304" pitchFamily="18" charset="0"/>
                              </a:rPr>
                              <m:t>                                                         </m:t>
                            </m:r>
                            <m:r>
                              <m:rPr>
                                <m:nor/>
                              </m:rPr>
                              <a:rPr lang="en-US" sz="1100"/>
                              <m:t>for</m:t>
                            </m:r>
                            <m:r>
                              <m:rPr>
                                <m:nor/>
                              </m:rPr>
                              <a:rPr lang="en-US" sz="1100" i="1"/>
                              <m:t> </m:t>
                            </m:r>
                            <m:r>
                              <m:rPr>
                                <m:nor/>
                              </m:rPr>
                              <a:rPr lang="en-US" sz="1100" b="1"/>
                              <m:t>HWR</m:t>
                            </m:r>
                            <m:r>
                              <m:rPr>
                                <m:nor/>
                              </m:rPr>
                              <a:rPr lang="en-US" sz="1100" i="1" smtClean="0"/>
                              <m:t> </m:t>
                            </m:r>
                            <m:r>
                              <m:rPr>
                                <m:nor/>
                              </m:rPr>
                              <a:rPr lang="en-US" sz="1100"/>
                              <m:t>schemes</m:t>
                            </m:r>
                          </m:e>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en-US"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en-US" sz="1100">
                                    <a:effectLst/>
                                    <a:latin typeface="Cambria Math" panose="02040503050406030204" pitchFamily="18" charset="0"/>
                                    <a:ea typeface="Times New Roman" panose="02020603050405020304" pitchFamily="18" charset="0"/>
                                  </a:rPr>
                                  <m:t>∙</m:t>
                                </m:r>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den>
                            </m:f>
                            <m:d>
                              <m:dPr>
                                <m:ctrlPr>
                                  <a:rPr lang="ru-RU" sz="1100" i="1">
                                    <a:effectLst/>
                                    <a:latin typeface="Cambria Math" panose="02040503050406030204" pitchFamily="18" charset="0"/>
                                    <a:ea typeface="Times New Roman" panose="02020603050405020304" pitchFamily="18" charset="0"/>
                                  </a:rPr>
                                </m:ctrlPr>
                              </m:dPr>
                              <m:e>
                                <m:r>
                                  <a:rPr lang="ru-RU" sz="1100" i="1">
                                    <a:effectLst/>
                                    <a:latin typeface="Cambria Math" panose="02040503050406030204" pitchFamily="18" charset="0"/>
                                    <a:ea typeface="Times New Roman" panose="02020603050405020304" pitchFamily="18" charset="0"/>
                                  </a:rPr>
                                  <m:t>𝜋</m:t>
                                </m:r>
                                <m:r>
                                  <a:rPr lang="en-US"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a:rPr lang="en-US" sz="1100" i="1">
                                <a:effectLst/>
                                <a:latin typeface="Cambria Math" panose="02040503050406030204" pitchFamily="18" charset="0"/>
                                <a:ea typeface="Times New Roman" panose="02020603050405020304" pitchFamily="18" charset="0"/>
                              </a:rPr>
                              <m:t>,</m:t>
                            </m:r>
                            <m:r>
                              <m:rPr>
                                <m:nor/>
                              </m:rPr>
                              <a:rPr lang="en-US" sz="1100" b="0" i="0" smtClean="0">
                                <a:effectLst/>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for</m:t>
                            </m:r>
                            <m:r>
                              <m:rPr>
                                <m:nor/>
                              </m:rPr>
                              <a:rPr lang="ru-RU"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FBR</m:t>
                            </m:r>
                            <m:r>
                              <m:rPr>
                                <m:nor/>
                              </m:rPr>
                              <a:rPr lang="en-US" sz="1100">
                                <a:latin typeface="Cambria Math" panose="02040503050406030204" pitchFamily="18" charset="0"/>
                                <a:ea typeface="Times New Roman" panose="02020603050405020304" pitchFamily="18" charset="0"/>
                              </a:rPr>
                              <m:t> </m:t>
                            </m:r>
                            <m:r>
                              <m:rPr>
                                <m:nor/>
                              </m:rPr>
                              <a:rPr lang="en-US" sz="1100">
                                <a:latin typeface="Cambria Math" panose="02040503050406030204" pitchFamily="18" charset="0"/>
                                <a:ea typeface="Times New Roman" panose="02020603050405020304" pitchFamily="18" charset="0"/>
                              </a:rPr>
                              <m:t>or</m:t>
                            </m:r>
                            <m:r>
                              <m:rPr>
                                <m:nor/>
                              </m:rPr>
                              <a:rPr lang="en-US"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CTR</m:t>
                            </m:r>
                            <m:r>
                              <m:rPr>
                                <m:nor/>
                              </m:rPr>
                              <a:rPr lang="en-US" sz="1100">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schemes</m:t>
                            </m:r>
                          </m:e>
                        </m:eqArr>
                      </m:e>
                    </m:d>
                  </m:oMath>
                </a14:m>
                <a:r>
                  <a:rPr lang="en-US" sz="1100" dirty="0">
                    <a:effectLst/>
                    <a:latin typeface="Calibri" panose="020F0502020204030204" pitchFamily="34" charset="0"/>
                    <a:ea typeface="Times New Roman" panose="02020603050405020304" pitchFamily="18" charset="0"/>
                  </a:rPr>
                  <a:t>	(F)</a:t>
                </a:r>
              </a:p>
              <a:p>
                <a:pPr marL="182563" lvl="2" algn="just">
                  <a:spcAft>
                    <a:spcPts val="600"/>
                  </a:spcAft>
                </a:pPr>
                <a:r>
                  <a:rPr lang="en-US" sz="1100" b="1" dirty="0">
                    <a:effectLst/>
                    <a:latin typeface="Calibri" panose="020F0502020204030204" pitchFamily="34" charset="0"/>
                    <a:ea typeface="Times New Roman" panose="02020603050405020304" pitchFamily="18" charset="0"/>
                    <a:cs typeface="Calibri" panose="020F0502020204030204" pitchFamily="34" charset="0"/>
                  </a:rPr>
                  <a:t>Voltage ripple</a:t>
                </a:r>
                <a:r>
                  <a:rPr lang="ru-RU" sz="1100" b="1" dirty="0">
                    <a:effectLst/>
                    <a:latin typeface="Calibri" panose="020F0502020204030204" pitchFamily="34" charset="0"/>
                    <a:ea typeface="Times New Roman" panose="02020603050405020304" pitchFamily="18" charset="0"/>
                    <a:cs typeface="Calibri" panose="020F0502020204030204" pitchFamily="34" charset="0"/>
                  </a:rPr>
                  <a:t>:</a:t>
                </a:r>
                <a:r>
                  <a:rPr lang="en-US" sz="1100" b="1" dirty="0">
                    <a:effectLst/>
                    <a:latin typeface="Calibri" panose="020F0502020204030204" pitchFamily="34" charset="0"/>
                    <a:ea typeface="Times New Roman" panose="02020603050405020304" pitchFamily="18" charset="0"/>
                    <a:cs typeface="Calibri" panose="020F0502020204030204" pitchFamily="34" charset="0"/>
                  </a:rPr>
                  <a:t>				</a:t>
                </a:r>
                <a:r>
                  <a:rPr lang="ru-RU" sz="1100" dirty="0">
                    <a:effectLst/>
                    <a:latin typeface="Calibri" panose="020F0502020204030204" pitchFamily="34" charset="0"/>
                    <a:ea typeface="Times New Roman" panose="02020603050405020304" pitchFamily="18" charset="0"/>
                  </a:rPr>
                  <a:t>	</a:t>
                </a:r>
                <a:endParaRPr lang="en-US" sz="1100" dirty="0">
                  <a:effectLst/>
                  <a:latin typeface="Cambria Math" panose="02040503050406030204" pitchFamily="18" charset="0"/>
                  <a:ea typeface="Times New Roman" panose="02020603050405020304" pitchFamily="18" charset="0"/>
                </a:endParaRPr>
              </a:p>
              <a:p>
                <a:pPr marL="182563" lvl="2" algn="just">
                  <a:spcAft>
                    <a:spcPts val="600"/>
                  </a:spcAft>
                </a:pPr>
                <a14:m>
                  <m:oMath xmlns:m="http://schemas.openxmlformats.org/officeDocument/2006/math">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r>
                      <a:rPr lang="ru-RU" sz="1100">
                        <a:effectLst/>
                        <a:latin typeface="Cambria Math" panose="02040503050406030204" pitchFamily="18" charset="0"/>
                        <a:ea typeface="Times New Roman" panose="02020603050405020304" pitchFamily="18" charset="0"/>
                      </a:rPr>
                      <m:t>=</m:t>
                    </m:r>
                    <m:d>
                      <m:dPr>
                        <m:begChr m:val="{"/>
                        <m:endChr m:val=""/>
                        <m:ctrlPr>
                          <a:rPr lang="ru-RU" sz="1100" i="1" smtClean="0">
                            <a:effectLst/>
                            <a:latin typeface="Cambria Math" panose="02040503050406030204" pitchFamily="18" charset="0"/>
                            <a:ea typeface="Times New Roman" panose="02020603050405020304" pitchFamily="18" charset="0"/>
                          </a:rPr>
                        </m:ctrlPr>
                      </m:dPr>
                      <m:e>
                        <m:eqArr>
                          <m:eqArrPr>
                            <m:ctrlPr>
                              <a:rPr lang="ru-RU" sz="1100" i="1">
                                <a:effectLst/>
                                <a:latin typeface="Cambria Math" panose="02040503050406030204" pitchFamily="18" charset="0"/>
                                <a:ea typeface="Times New Roman" panose="02020603050405020304" pitchFamily="18" charset="0"/>
                              </a:rPr>
                            </m:ctrlPr>
                          </m:eqArrPr>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ru-RU"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ru-RU" sz="1100">
                                    <a:effectLst/>
                                    <a:latin typeface="Cambria Math" panose="02040503050406030204" pitchFamily="18" charset="0"/>
                                    <a:ea typeface="Times New Roman" panose="02020603050405020304" pitchFamily="18" charset="0"/>
                                  </a:rPr>
                                  <m:t>∙</m:t>
                                </m:r>
                                <m:r>
                                  <a:rPr lang="en-US" sz="1100" b="0" i="1" smtClean="0">
                                    <a:effectLst/>
                                    <a:latin typeface="Cambria Math" panose="02040503050406030204" pitchFamily="18" charset="0"/>
                                    <a:ea typeface="Times New Roman" panose="02020603050405020304" pitchFamily="18" charset="0"/>
                                  </a:rPr>
                                  <m:t>𝐶</m:t>
                                </m:r>
                              </m:den>
                            </m:f>
                            <m:d>
                              <m:dPr>
                                <m:ctrlPr>
                                  <a:rPr lang="ru-RU" sz="1100" i="1">
                                    <a:effectLst/>
                                    <a:latin typeface="Cambria Math" panose="02040503050406030204" pitchFamily="18" charset="0"/>
                                    <a:ea typeface="Times New Roman" panose="02020603050405020304" pitchFamily="18" charset="0"/>
                                  </a:rPr>
                                </m:ctrlPr>
                              </m:dPr>
                              <m:e>
                                <m:r>
                                  <a:rPr lang="ru-RU" sz="1100" i="1" smtClean="0">
                                    <a:solidFill>
                                      <a:srgbClr val="EC0B43"/>
                                    </a:solidFill>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m:rPr>
                                <m:nor/>
                              </m:rPr>
                              <a:rPr lang="en-US" sz="1100" b="0" i="0" smtClean="0">
                                <a:effectLst/>
                                <a:latin typeface="Cambria Math" panose="02040503050406030204" pitchFamily="18" charset="0"/>
                                <a:ea typeface="Times New Roman" panose="02020603050405020304" pitchFamily="18" charset="0"/>
                              </a:rPr>
                              <m:t>,                                                            </m:t>
                            </m:r>
                            <m:r>
                              <m:rPr>
                                <m:nor/>
                              </m:rPr>
                              <a:rPr lang="en-US" sz="1100"/>
                              <m:t>for</m:t>
                            </m:r>
                            <m:r>
                              <m:rPr>
                                <m:nor/>
                              </m:rPr>
                              <a:rPr lang="en-US" sz="1100" i="1"/>
                              <m:t> </m:t>
                            </m:r>
                            <m:r>
                              <m:rPr>
                                <m:nor/>
                              </m:rPr>
                              <a:rPr lang="en-US" sz="1100" b="1"/>
                              <m:t>HWR</m:t>
                            </m:r>
                            <m:r>
                              <m:rPr>
                                <m:nor/>
                              </m:rPr>
                              <a:rPr lang="en-US" sz="1100" i="1"/>
                              <m:t> </m:t>
                            </m:r>
                            <m:r>
                              <m:rPr>
                                <m:nor/>
                              </m:rPr>
                              <a:rPr lang="en-US" sz="1100"/>
                              <m:t>schemes</m:t>
                            </m:r>
                          </m:e>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ru-RU"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ru-RU" sz="1100">
                                    <a:effectLst/>
                                    <a:latin typeface="Cambria Math" panose="02040503050406030204" pitchFamily="18" charset="0"/>
                                    <a:ea typeface="Times New Roman" panose="02020603050405020304" pitchFamily="18" charset="0"/>
                                  </a:rPr>
                                  <m:t>∙</m:t>
                                </m:r>
                                <m:r>
                                  <a:rPr lang="en-US" sz="1100" b="0" i="1" smtClean="0">
                                    <a:effectLst/>
                                    <a:latin typeface="Cambria Math" panose="02040503050406030204" pitchFamily="18" charset="0"/>
                                    <a:ea typeface="Times New Roman" panose="02020603050405020304" pitchFamily="18" charset="0"/>
                                  </a:rPr>
                                  <m:t>𝐶</m:t>
                                </m:r>
                              </m:den>
                            </m:f>
                            <m:d>
                              <m:dPr>
                                <m:ctrlPr>
                                  <a:rPr lang="ru-RU" sz="1100" i="1">
                                    <a:effectLst/>
                                    <a:latin typeface="Cambria Math" panose="02040503050406030204" pitchFamily="18" charset="0"/>
                                    <a:ea typeface="Times New Roman" panose="02020603050405020304" pitchFamily="18" charset="0"/>
                                  </a:rPr>
                                </m:ctrlPr>
                              </m:dPr>
                              <m:e>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m:rPr>
                                <m:nor/>
                              </m:rPr>
                              <a:rPr lang="en-US" sz="1100" b="0" i="0" smtClean="0">
                                <a:effectLst/>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for</m:t>
                            </m:r>
                            <m:r>
                              <m:rPr>
                                <m:nor/>
                              </m:rPr>
                              <a:rPr lang="ru-RU"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FBR</m:t>
                            </m:r>
                            <m:r>
                              <m:rPr>
                                <m:nor/>
                              </m:rPr>
                              <a:rPr lang="en-US" sz="1100">
                                <a:latin typeface="Cambria Math" panose="02040503050406030204" pitchFamily="18" charset="0"/>
                                <a:ea typeface="Times New Roman" panose="02020603050405020304" pitchFamily="18" charset="0"/>
                              </a:rPr>
                              <m:t> </m:t>
                            </m:r>
                            <m:r>
                              <m:rPr>
                                <m:nor/>
                              </m:rPr>
                              <a:rPr lang="en-US" sz="1100">
                                <a:latin typeface="Cambria Math" panose="02040503050406030204" pitchFamily="18" charset="0"/>
                                <a:ea typeface="Times New Roman" panose="02020603050405020304" pitchFamily="18" charset="0"/>
                              </a:rPr>
                              <m:t>or</m:t>
                            </m:r>
                            <m:r>
                              <m:rPr>
                                <m:nor/>
                              </m:rPr>
                              <a:rPr lang="en-US"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CTR</m:t>
                            </m:r>
                            <m:r>
                              <m:rPr>
                                <m:nor/>
                              </m:rPr>
                              <a:rPr lang="en-US" sz="1100">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schemes</m:t>
                            </m:r>
                          </m:e>
                        </m:eqArr>
                      </m:e>
                    </m:d>
                  </m:oMath>
                </a14:m>
                <a:r>
                  <a:rPr lang="en-US" sz="1100" dirty="0">
                    <a:effectLst/>
                    <a:latin typeface="Calibri" panose="020F0502020204030204" pitchFamily="34" charset="0"/>
                    <a:ea typeface="Times New Roman" panose="02020603050405020304" pitchFamily="18" charset="0"/>
                  </a:rPr>
                  <a:t> 	</a:t>
                </a:r>
                <a:r>
                  <a:rPr lang="ru-RU" sz="1100" dirty="0">
                    <a:effectLst/>
                    <a:latin typeface="Calibri" panose="020F0502020204030204" pitchFamily="34" charset="0"/>
                    <a:ea typeface="Times New Roman" panose="02020603050405020304" pitchFamily="18" charset="0"/>
                  </a:rPr>
                  <a:t>(V)</a:t>
                </a:r>
                <a:endParaRPr lang="en-US" sz="1100" dirty="0">
                  <a:effectLst/>
                  <a:latin typeface="Calibri" panose="020F0502020204030204" pitchFamily="34" charset="0"/>
                  <a:ea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F6FFA9FF-17A4-446C-8135-816B11545BEF}"/>
                  </a:ext>
                </a:extLst>
              </p:cNvPr>
              <p:cNvSpPr txBox="1">
                <a:spLocks noRot="1" noChangeAspect="1" noMove="1" noResize="1" noEditPoints="1" noAdjustHandles="1" noChangeArrowheads="1" noChangeShapeType="1" noTextEdit="1"/>
              </p:cNvSpPr>
              <p:nvPr/>
            </p:nvSpPr>
            <p:spPr>
              <a:xfrm>
                <a:off x="124352" y="1058486"/>
                <a:ext cx="5237159" cy="1951625"/>
              </a:xfrm>
              <a:prstGeom prst="rect">
                <a:avLst/>
              </a:prstGeom>
              <a:blipFill>
                <a:blip r:embed="rId12"/>
                <a:stretch>
                  <a:fillRect t="-313"/>
                </a:stretch>
              </a:blipFill>
            </p:spPr>
            <p:txBody>
              <a:bodyPr/>
              <a:lstStyle/>
              <a:p>
                <a:r>
                  <a:rPr lang="ru-RU">
                    <a:noFill/>
                  </a:rPr>
                  <a:t> </a:t>
                </a:r>
              </a:p>
            </p:txBody>
          </p:sp>
        </mc:Fallback>
      </mc:AlternateContent>
      <p:sp>
        <p:nvSpPr>
          <p:cNvPr id="2" name="Title 1">
            <a:extLst>
              <a:ext uri="{FF2B5EF4-FFF2-40B4-BE49-F238E27FC236}">
                <a16:creationId xmlns:a16="http://schemas.microsoft.com/office/drawing/2014/main" id="{7C5960F5-118C-0C5A-C8B8-8E2E84FDFC12}"/>
              </a:ext>
            </a:extLst>
          </p:cNvPr>
          <p:cNvSpPr>
            <a:spLocks noGrp="1"/>
          </p:cNvSpPr>
          <p:nvPr>
            <p:ph type="title"/>
          </p:nvPr>
        </p:nvSpPr>
        <p:spPr/>
        <p:txBody>
          <a:bodyPr/>
          <a:lstStyle/>
          <a:p>
            <a:r>
              <a:rPr lang="en-US" sz="2800" dirty="0"/>
              <a:t>Theta issues</a:t>
            </a:r>
            <a:endParaRPr lang="ru-RU" dirty="0"/>
          </a:p>
        </p:txBody>
      </p:sp>
      <mc:AlternateContent xmlns:mc="http://schemas.openxmlformats.org/markup-compatibility/2006">
        <mc:Choice xmlns:a14="http://schemas.microsoft.com/office/drawing/2010/main" Requires="a14">
          <p:sp>
            <p:nvSpPr>
              <p:cNvPr id="6" name="Прямоугольник 19">
                <a:extLst>
                  <a:ext uri="{FF2B5EF4-FFF2-40B4-BE49-F238E27FC236}">
                    <a16:creationId xmlns:a16="http://schemas.microsoft.com/office/drawing/2014/main" id="{B89B24DE-A33B-A2D8-72F8-4D3A425E7678}"/>
                  </a:ext>
                </a:extLst>
              </p:cNvPr>
              <p:cNvSpPr/>
              <p:nvPr/>
            </p:nvSpPr>
            <p:spPr>
              <a:xfrm>
                <a:off x="124352" y="587889"/>
                <a:ext cx="7118487" cy="498470"/>
              </a:xfrm>
              <a:prstGeom prst="rect">
                <a:avLst/>
              </a:prstGeom>
            </p:spPr>
            <p:txBody>
              <a:bodyPr wrap="none">
                <a:spAutoFit/>
              </a:bodyPr>
              <a:lstStyle/>
              <a:p>
                <a:r>
                  <a:rPr lang="en-US" dirty="0"/>
                  <a:t>From equation of capacitor charge on the interval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r>
                      <a:rPr lang="en-US" i="1">
                        <a:solidFill>
                          <a:schemeClr val="tx1">
                            <a:lumMod val="95000"/>
                            <a:lumOff val="5000"/>
                          </a:schemeClr>
                        </a:solidFill>
                        <a:latin typeface="Cambria Math" panose="02040503050406030204" pitchFamily="18" charset="0"/>
                        <a:ea typeface="Times New Roman" panose="02020603050405020304" pitchFamily="18" charset="0"/>
                      </a:rPr>
                      <m:t>𝑇</m:t>
                    </m:r>
                    <m:r>
                      <a:rPr lang="en-US" i="1">
                        <a:latin typeface="Cambria Math" panose="02040503050406030204" pitchFamily="18" charset="0"/>
                        <a:ea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ru-RU" i="1">
                            <a:latin typeface="Cambria Math" panose="02040503050406030204" pitchFamily="18" charset="0"/>
                            <a:ea typeface="Times New Roman" panose="02020603050405020304" pitchFamily="18" charset="0"/>
                          </a:rPr>
                          <m:t>𝜃</m:t>
                        </m:r>
                      </m:num>
                      <m:den>
                        <m:r>
                          <a:rPr lang="en-US" i="1">
                            <a:latin typeface="Cambria Math" panose="02040503050406030204" pitchFamily="18" charset="0"/>
                            <a:ea typeface="Cambria Math" panose="02040503050406030204" pitchFamily="18" charset="0"/>
                          </a:rPr>
                          <m:t>𝜔</m:t>
                        </m:r>
                      </m:den>
                    </m:f>
                  </m:oMath>
                </a14:m>
                <a:endParaRPr lang="ru-RU" dirty="0"/>
              </a:p>
            </p:txBody>
          </p:sp>
        </mc:Choice>
        <mc:Fallback>
          <p:sp>
            <p:nvSpPr>
              <p:cNvPr id="6" name="Прямоугольник 19">
                <a:extLst>
                  <a:ext uri="{FF2B5EF4-FFF2-40B4-BE49-F238E27FC236}">
                    <a16:creationId xmlns:a16="http://schemas.microsoft.com/office/drawing/2014/main" id="{B89B24DE-A33B-A2D8-72F8-4D3A425E7678}"/>
                  </a:ext>
                </a:extLst>
              </p:cNvPr>
              <p:cNvSpPr>
                <a:spLocks noRot="1" noChangeAspect="1" noMove="1" noResize="1" noEditPoints="1" noAdjustHandles="1" noChangeArrowheads="1" noChangeShapeType="1" noTextEdit="1"/>
              </p:cNvSpPr>
              <p:nvPr/>
            </p:nvSpPr>
            <p:spPr>
              <a:xfrm>
                <a:off x="124352" y="587889"/>
                <a:ext cx="7118487" cy="498470"/>
              </a:xfrm>
              <a:prstGeom prst="rect">
                <a:avLst/>
              </a:prstGeom>
              <a:blipFill>
                <a:blip r:embed="rId13"/>
                <a:stretch>
                  <a:fillRect l="-685" b="-7317"/>
                </a:stretch>
              </a:blipFill>
            </p:spPr>
            <p:txBody>
              <a:bodyPr/>
              <a:lstStyle/>
              <a:p>
                <a:r>
                  <a:rPr lang="ru-RU">
                    <a:noFill/>
                  </a:rPr>
                  <a:t> </a:t>
                </a:r>
              </a:p>
            </p:txBody>
          </p:sp>
        </mc:Fallback>
      </mc:AlternateContent>
    </p:spTree>
    <p:extLst>
      <p:ext uri="{BB962C8B-B14F-4D97-AF65-F5344CB8AC3E}">
        <p14:creationId xmlns:p14="http://schemas.microsoft.com/office/powerpoint/2010/main" val="3557680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248627F2-8F82-4343-B535-386A3E7DD1DC}"/>
              </a:ext>
            </a:extLst>
          </p:cNvPr>
          <p:cNvPicPr>
            <a:picLocks noChangeAspect="1"/>
          </p:cNvPicPr>
          <p:nvPr/>
        </p:nvPicPr>
        <p:blipFill>
          <a:blip r:embed="rId3"/>
          <a:stretch>
            <a:fillRect/>
          </a:stretch>
        </p:blipFill>
        <p:spPr>
          <a:xfrm>
            <a:off x="4542192" y="3101328"/>
            <a:ext cx="3061861" cy="2003805"/>
          </a:xfrm>
          <a:prstGeom prst="rect">
            <a:avLst/>
          </a:prstGeom>
        </p:spPr>
      </p:pic>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3B93B749-0979-4CE5-BA6D-40D6E0374FF9}"/>
                  </a:ext>
                </a:extLst>
              </p:cNvPr>
              <p:cNvSpPr/>
              <p:nvPr/>
            </p:nvSpPr>
            <p:spPr>
              <a:xfrm>
                <a:off x="124352" y="587889"/>
                <a:ext cx="7118487" cy="498470"/>
              </a:xfrm>
              <a:prstGeom prst="rect">
                <a:avLst/>
              </a:prstGeom>
            </p:spPr>
            <p:txBody>
              <a:bodyPr wrap="none">
                <a:spAutoFit/>
              </a:bodyPr>
              <a:lstStyle/>
              <a:p>
                <a:r>
                  <a:rPr lang="en-US" dirty="0"/>
                  <a:t>From equation of capacitor charge on the interval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r>
                      <a:rPr lang="en-US" i="1">
                        <a:solidFill>
                          <a:schemeClr val="tx1">
                            <a:lumMod val="95000"/>
                            <a:lumOff val="5000"/>
                          </a:schemeClr>
                        </a:solidFill>
                        <a:latin typeface="Cambria Math" panose="02040503050406030204" pitchFamily="18" charset="0"/>
                        <a:ea typeface="Times New Roman" panose="02020603050405020304" pitchFamily="18" charset="0"/>
                      </a:rPr>
                      <m:t>𝑇</m:t>
                    </m:r>
                    <m:r>
                      <a:rPr lang="en-US" i="1">
                        <a:latin typeface="Cambria Math" panose="02040503050406030204" pitchFamily="18" charset="0"/>
                        <a:ea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ru-RU" i="1">
                            <a:latin typeface="Cambria Math" panose="02040503050406030204" pitchFamily="18" charset="0"/>
                            <a:ea typeface="Times New Roman" panose="02020603050405020304" pitchFamily="18" charset="0"/>
                          </a:rPr>
                          <m:t>𝜃</m:t>
                        </m:r>
                      </m:num>
                      <m:den>
                        <m:r>
                          <a:rPr lang="en-US" i="1">
                            <a:latin typeface="Cambria Math" panose="02040503050406030204" pitchFamily="18" charset="0"/>
                            <a:ea typeface="Cambria Math" panose="02040503050406030204" pitchFamily="18" charset="0"/>
                          </a:rPr>
                          <m:t>𝜔</m:t>
                        </m:r>
                      </m:den>
                    </m:f>
                  </m:oMath>
                </a14:m>
                <a:endParaRPr lang="ru-RU" dirty="0"/>
              </a:p>
            </p:txBody>
          </p:sp>
        </mc:Choice>
        <mc:Fallback xmlns="">
          <p:sp>
            <p:nvSpPr>
              <p:cNvPr id="20" name="Прямоугольник 19">
                <a:extLst>
                  <a:ext uri="{FF2B5EF4-FFF2-40B4-BE49-F238E27FC236}">
                    <a16:creationId xmlns:a16="http://schemas.microsoft.com/office/drawing/2014/main" id="{3B93B749-0979-4CE5-BA6D-40D6E0374FF9}"/>
                  </a:ext>
                </a:extLst>
              </p:cNvPr>
              <p:cNvSpPr>
                <a:spLocks noRot="1" noChangeAspect="1" noMove="1" noResize="1" noEditPoints="1" noAdjustHandles="1" noChangeArrowheads="1" noChangeShapeType="1" noTextEdit="1"/>
              </p:cNvSpPr>
              <p:nvPr/>
            </p:nvSpPr>
            <p:spPr>
              <a:xfrm>
                <a:off x="124352" y="587889"/>
                <a:ext cx="7118487" cy="498470"/>
              </a:xfrm>
              <a:prstGeom prst="rect">
                <a:avLst/>
              </a:prstGeom>
              <a:blipFill>
                <a:blip r:embed="rId4"/>
                <a:stretch>
                  <a:fillRect l="-685" b="-7317"/>
                </a:stretch>
              </a:blipFill>
            </p:spPr>
            <p:txBody>
              <a:bodyPr/>
              <a:lstStyle/>
              <a:p>
                <a:r>
                  <a:rPr lang="ru-RU">
                    <a:noFill/>
                  </a:rPr>
                  <a:t> </a:t>
                </a:r>
              </a:p>
            </p:txBody>
          </p:sp>
        </mc:Fallback>
      </mc:AlternateContent>
      <p:sp>
        <p:nvSpPr>
          <p:cNvPr id="13" name="Заголовок 17">
            <a:extLst>
              <a:ext uri="{FF2B5EF4-FFF2-40B4-BE49-F238E27FC236}">
                <a16:creationId xmlns:a16="http://schemas.microsoft.com/office/drawing/2014/main" id="{658D6421-FCC4-4130-9F5B-051B436125F3}"/>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p:grpSp>
        <p:nvGrpSpPr>
          <p:cNvPr id="12" name="Группа 11">
            <a:extLst>
              <a:ext uri="{FF2B5EF4-FFF2-40B4-BE49-F238E27FC236}">
                <a16:creationId xmlns:a16="http://schemas.microsoft.com/office/drawing/2014/main" id="{1942E08D-E2A7-4738-AB49-07B8D158603F}"/>
              </a:ext>
            </a:extLst>
          </p:cNvPr>
          <p:cNvGrpSpPr/>
          <p:nvPr/>
        </p:nvGrpSpPr>
        <p:grpSpPr>
          <a:xfrm>
            <a:off x="22263" y="2861796"/>
            <a:ext cx="5163466" cy="2164159"/>
            <a:chOff x="1523743" y="2724184"/>
            <a:chExt cx="5163466" cy="2164159"/>
          </a:xfrm>
        </p:grpSpPr>
        <p:pic>
          <p:nvPicPr>
            <p:cNvPr id="4" name="Рисунок 3">
              <a:extLst>
                <a:ext uri="{FF2B5EF4-FFF2-40B4-BE49-F238E27FC236}">
                  <a16:creationId xmlns:a16="http://schemas.microsoft.com/office/drawing/2014/main" id="{601E8C8C-B860-4FFA-A32F-0CD16245ECB8}"/>
                </a:ext>
              </a:extLst>
            </p:cNvPr>
            <p:cNvPicPr>
              <a:picLocks noChangeAspect="1"/>
            </p:cNvPicPr>
            <p:nvPr/>
          </p:nvPicPr>
          <p:blipFill>
            <a:blip r:embed="rId5"/>
            <a:stretch>
              <a:fillRect/>
            </a:stretch>
          </p:blipFill>
          <p:spPr>
            <a:xfrm>
              <a:off x="1718238" y="2724184"/>
              <a:ext cx="4968971" cy="2164159"/>
            </a:xfrm>
            <a:prstGeom prst="rect">
              <a:avLst/>
            </a:prstGeom>
          </p:spPr>
        </p:pic>
        <p:cxnSp>
          <p:nvCxnSpPr>
            <p:cNvPr id="3" name="Прямая соединительная линия 2">
              <a:extLst>
                <a:ext uri="{FF2B5EF4-FFF2-40B4-BE49-F238E27FC236}">
                  <a16:creationId xmlns:a16="http://schemas.microsoft.com/office/drawing/2014/main" id="{A55B24F4-7607-4FE9-9046-BF137D1F878F}"/>
                </a:ext>
              </a:extLst>
            </p:cNvPr>
            <p:cNvCxnSpPr>
              <a:cxnSpLocks/>
            </p:cNvCxnSpPr>
            <p:nvPr/>
          </p:nvCxnSpPr>
          <p:spPr>
            <a:xfrm>
              <a:off x="2244711" y="3612588"/>
              <a:ext cx="4381400" cy="0"/>
            </a:xfrm>
            <a:prstGeom prst="line">
              <a:avLst/>
            </a:prstGeom>
            <a:ln>
              <a:solidFill>
                <a:srgbClr val="EC0B43"/>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C83FE2-DC9C-44CF-9A50-51D79040EB8B}"/>
                    </a:ext>
                  </a:extLst>
                </p:cNvPr>
                <p:cNvSpPr txBox="1"/>
                <p:nvPr/>
              </p:nvSpPr>
              <p:spPr>
                <a:xfrm>
                  <a:off x="3110137" y="3466137"/>
                  <a:ext cx="357672" cy="292901"/>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ru-RU" sz="1200" smtClean="0">
                            <a:solidFill>
                              <a:srgbClr val="7030A0"/>
                            </a:solidFill>
                            <a:latin typeface="Cambria Math" panose="02040503050406030204" pitchFamily="18" charset="0"/>
                            <a:ea typeface="Times New Roman" panose="02020603050405020304" pitchFamily="18" charset="0"/>
                          </a:rPr>
                          <m:t>Δ</m:t>
                        </m:r>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en-US" sz="1200" i="1">
                                <a:solidFill>
                                  <a:srgbClr val="7030A0"/>
                                </a:solidFill>
                                <a:latin typeface="Cambria Math" panose="02040503050406030204" pitchFamily="18" charset="0"/>
                                <a:ea typeface="Times New Roman" panose="02020603050405020304" pitchFamily="18" charset="0"/>
                              </a:rPr>
                              <m:t>𝑉</m:t>
                            </m:r>
                          </m:e>
                          <m:sub>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ru-RU" sz="1200" i="1">
                                    <a:solidFill>
                                      <a:srgbClr val="7030A0"/>
                                    </a:solidFill>
                                    <a:latin typeface="Cambria Math" panose="02040503050406030204" pitchFamily="18" charset="0"/>
                                    <a:ea typeface="Times New Roman" panose="02020603050405020304" pitchFamily="18" charset="0"/>
                                  </a:rPr>
                                  <m:t>𝑅</m:t>
                                </m:r>
                              </m:e>
                              <m:sub>
                                <m:r>
                                  <a:rPr lang="ru-RU" sz="1200" i="1">
                                    <a:solidFill>
                                      <a:srgbClr val="7030A0"/>
                                    </a:solidFill>
                                    <a:latin typeface="Cambria Math" panose="02040503050406030204" pitchFamily="18" charset="0"/>
                                    <a:ea typeface="Times New Roman" panose="02020603050405020304" pitchFamily="18" charset="0"/>
                                  </a:rPr>
                                  <m:t>𝐿</m:t>
                                </m:r>
                              </m:sub>
                            </m:sSub>
                          </m:sub>
                        </m:sSub>
                      </m:oMath>
                    </m:oMathPara>
                  </a14:m>
                  <a:endParaRPr lang="ru-RU" sz="1200" dirty="0"/>
                </a:p>
              </p:txBody>
            </p:sp>
          </mc:Choice>
          <mc:Fallback xmlns="">
            <p:sp>
              <p:nvSpPr>
                <p:cNvPr id="22" name="TextBox 21">
                  <a:extLst>
                    <a:ext uri="{FF2B5EF4-FFF2-40B4-BE49-F238E27FC236}">
                      <a16:creationId xmlns:a16="http://schemas.microsoft.com/office/drawing/2014/main" id="{2CC83FE2-DC9C-44CF-9A50-51D79040EB8B}"/>
                    </a:ext>
                  </a:extLst>
                </p:cNvPr>
                <p:cNvSpPr txBox="1">
                  <a:spLocks noRot="1" noChangeAspect="1" noMove="1" noResize="1" noEditPoints="1" noAdjustHandles="1" noChangeArrowheads="1" noChangeShapeType="1" noTextEdit="1"/>
                </p:cNvSpPr>
                <p:nvPr/>
              </p:nvSpPr>
              <p:spPr>
                <a:xfrm>
                  <a:off x="3110137" y="3466137"/>
                  <a:ext cx="357672" cy="292901"/>
                </a:xfrm>
                <a:prstGeom prst="rect">
                  <a:avLst/>
                </a:prstGeom>
                <a:blipFill>
                  <a:blip r:embed="rId6"/>
                  <a:stretch>
                    <a:fillRect r="-169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CF429-5E6A-4D13-83D8-470B28E8B713}"/>
                    </a:ext>
                  </a:extLst>
                </p:cNvPr>
                <p:cNvSpPr txBox="1"/>
                <p:nvPr/>
              </p:nvSpPr>
              <p:spPr>
                <a:xfrm>
                  <a:off x="1891683" y="2849083"/>
                  <a:ext cx="369276" cy="39312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𝑉</m:t>
                            </m:r>
                          </m:e>
                          <m:sub>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ru-RU" i="1">
                                    <a:latin typeface="Cambria Math" panose="02040503050406030204" pitchFamily="18" charset="0"/>
                                    <a:ea typeface="Times New Roman" panose="02020603050405020304" pitchFamily="18" charset="0"/>
                                  </a:rPr>
                                  <m:t>𝐿</m:t>
                                </m:r>
                              </m:sub>
                            </m:sSub>
                          </m:sub>
                        </m:sSub>
                      </m:oMath>
                    </m:oMathPara>
                  </a14:m>
                  <a:endParaRPr lang="ru-RU"/>
                </a:p>
              </p:txBody>
            </p:sp>
          </mc:Choice>
          <mc:Fallback xmlns="">
            <p:sp>
              <p:nvSpPr>
                <p:cNvPr id="23" name="TextBox 22">
                  <a:extLst>
                    <a:ext uri="{FF2B5EF4-FFF2-40B4-BE49-F238E27FC236}">
                      <a16:creationId xmlns:a16="http://schemas.microsoft.com/office/drawing/2014/main" id="{A65CF429-5E6A-4D13-83D8-470B28E8B713}"/>
                    </a:ext>
                  </a:extLst>
                </p:cNvPr>
                <p:cNvSpPr txBox="1">
                  <a:spLocks noRot="1" noChangeAspect="1" noMove="1" noResize="1" noEditPoints="1" noAdjustHandles="1" noChangeArrowheads="1" noChangeShapeType="1" noTextEdit="1"/>
                </p:cNvSpPr>
                <p:nvPr/>
              </p:nvSpPr>
              <p:spPr>
                <a:xfrm>
                  <a:off x="1891683" y="2849083"/>
                  <a:ext cx="369276" cy="393121"/>
                </a:xfrm>
                <a:prstGeom prst="rect">
                  <a:avLst/>
                </a:prstGeom>
                <a:blipFill>
                  <a:blip r:embed="rId7"/>
                  <a:stretch>
                    <a:fillRect r="-19672" b="-156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F6D16-A555-485A-86A9-6D6A0FB1790B}"/>
                    </a:ext>
                  </a:extLst>
                </p:cNvPr>
                <p:cNvSpPr txBox="1"/>
                <p:nvPr/>
              </p:nvSpPr>
              <p:spPr>
                <a:xfrm>
                  <a:off x="1523743" y="3368840"/>
                  <a:ext cx="720968" cy="4210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EC0B43"/>
                                </a:solidFill>
                                <a:latin typeface="Cambria Math" panose="02040503050406030204" pitchFamily="18" charset="0"/>
                              </a:rPr>
                            </m:ctrlPr>
                          </m:sSubPr>
                          <m:e>
                            <m:r>
                              <a:rPr lang="en-US" sz="1800" i="1">
                                <a:solidFill>
                                  <a:srgbClr val="EC0B43"/>
                                </a:solidFill>
                                <a:latin typeface="Cambria Math" panose="02040503050406030204" pitchFamily="18" charset="0"/>
                              </a:rPr>
                              <m:t>𝑉</m:t>
                            </m:r>
                          </m:e>
                          <m:sub>
                            <m:sSub>
                              <m:sSubPr>
                                <m:ctrlPr>
                                  <a:rPr lang="ru-RU" sz="1800" i="1">
                                    <a:solidFill>
                                      <a:srgbClr val="EC0B43"/>
                                    </a:solidFill>
                                    <a:latin typeface="Cambria Math" panose="02040503050406030204" pitchFamily="18" charset="0"/>
                                  </a:rPr>
                                </m:ctrlPr>
                              </m:sSubPr>
                              <m:e>
                                <m:sSub>
                                  <m:sSubPr>
                                    <m:ctrlPr>
                                      <a:rPr lang="ru-RU" sz="1800" i="1">
                                        <a:solidFill>
                                          <a:srgbClr val="EC0B43"/>
                                        </a:solidFill>
                                        <a:latin typeface="Cambria Math" panose="02040503050406030204" pitchFamily="18" charset="0"/>
                                      </a:rPr>
                                    </m:ctrlPr>
                                  </m:sSubPr>
                                  <m:e>
                                    <m:r>
                                      <a:rPr lang="ru-RU" sz="1800" i="1">
                                        <a:solidFill>
                                          <a:srgbClr val="EC0B43"/>
                                        </a:solidFill>
                                        <a:latin typeface="Cambria Math" panose="02040503050406030204" pitchFamily="18" charset="0"/>
                                      </a:rPr>
                                      <m:t>𝑅</m:t>
                                    </m:r>
                                  </m:e>
                                  <m:sub>
                                    <m:r>
                                      <a:rPr lang="ru-RU" sz="1800" i="1">
                                        <a:solidFill>
                                          <a:srgbClr val="EC0B43"/>
                                        </a:solidFill>
                                        <a:latin typeface="Cambria Math" panose="02040503050406030204" pitchFamily="18" charset="0"/>
                                      </a:rPr>
                                      <m:t>𝐿</m:t>
                                    </m:r>
                                  </m:sub>
                                </m:sSub>
                              </m:e>
                              <m:sub>
                                <m:r>
                                  <a:rPr lang="ru-RU" sz="1800" i="1">
                                    <a:solidFill>
                                      <a:srgbClr val="EC0B43"/>
                                    </a:solidFill>
                                    <a:latin typeface="Cambria Math" panose="02040503050406030204" pitchFamily="18" charset="0"/>
                                  </a:rPr>
                                  <m:t>𝐴𝑉𝐺</m:t>
                                </m:r>
                              </m:sub>
                            </m:sSub>
                          </m:sub>
                        </m:sSub>
                      </m:oMath>
                    </m:oMathPara>
                  </a14:m>
                  <a:endParaRPr lang="ru-RU" dirty="0"/>
                </a:p>
              </p:txBody>
            </p:sp>
          </mc:Choice>
          <mc:Fallback xmlns="">
            <p:sp>
              <p:nvSpPr>
                <p:cNvPr id="24" name="TextBox 23">
                  <a:extLst>
                    <a:ext uri="{FF2B5EF4-FFF2-40B4-BE49-F238E27FC236}">
                      <a16:creationId xmlns:a16="http://schemas.microsoft.com/office/drawing/2014/main" id="{D38F6D16-A555-485A-86A9-6D6A0FB1790B}"/>
                    </a:ext>
                  </a:extLst>
                </p:cNvPr>
                <p:cNvSpPr txBox="1">
                  <a:spLocks noRot="1" noChangeAspect="1" noMove="1" noResize="1" noEditPoints="1" noAdjustHandles="1" noChangeArrowheads="1" noChangeShapeType="1" noTextEdit="1"/>
                </p:cNvSpPr>
                <p:nvPr/>
              </p:nvSpPr>
              <p:spPr>
                <a:xfrm>
                  <a:off x="1523743" y="3368840"/>
                  <a:ext cx="720968" cy="421077"/>
                </a:xfrm>
                <a:prstGeom prst="rect">
                  <a:avLst/>
                </a:prstGeom>
                <a:blipFill>
                  <a:blip r:embed="rId8"/>
                  <a:stretch>
                    <a:fillRect r="-5932" b="-14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2DA5886-8BE2-4ED8-85C4-6DBBD07216CA}"/>
                    </a:ext>
                  </a:extLst>
                </p:cNvPr>
                <p:cNvSpPr txBox="1"/>
                <p:nvPr/>
              </p:nvSpPr>
              <p:spPr>
                <a:xfrm>
                  <a:off x="5928524" y="3186257"/>
                  <a:ext cx="633045"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𝑣</m:t>
                            </m:r>
                          </m:e>
                          <m:sub>
                            <m:sSub>
                              <m:sSubPr>
                                <m:ctrlPr>
                                  <a:rPr lang="en-US" sz="1800" i="1">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𝑅</m:t>
                                </m:r>
                              </m:e>
                              <m:sub>
                                <m:r>
                                  <a:rPr lang="en-US" sz="1800" i="1">
                                    <a:solidFill>
                                      <a:schemeClr val="tx1">
                                        <a:lumMod val="95000"/>
                                        <a:lumOff val="5000"/>
                                      </a:schemeClr>
                                    </a:solidFill>
                                    <a:latin typeface="Cambria Math" panose="02040503050406030204" pitchFamily="18" charset="0"/>
                                  </a:rPr>
                                  <m:t>𝐿</m:t>
                                </m:r>
                              </m:sub>
                            </m:sSub>
                          </m:sub>
                        </m:sSub>
                        <m:r>
                          <a:rPr lang="en-US" sz="1800" i="1">
                            <a:solidFill>
                              <a:schemeClr val="tx1">
                                <a:lumMod val="95000"/>
                                <a:lumOff val="5000"/>
                              </a:schemeClr>
                            </a:solidFill>
                            <a:latin typeface="Cambria Math" panose="02040503050406030204" pitchFamily="18" charset="0"/>
                          </a:rPr>
                          <m:t>(</m:t>
                        </m:r>
                        <m:r>
                          <a:rPr lang="en-US" sz="1800" i="1">
                            <a:solidFill>
                              <a:schemeClr val="tx1">
                                <a:lumMod val="95000"/>
                                <a:lumOff val="5000"/>
                              </a:schemeClr>
                            </a:solidFill>
                            <a:latin typeface="Cambria Math" panose="02040503050406030204" pitchFamily="18" charset="0"/>
                          </a:rPr>
                          <m:t>𝑡</m:t>
                        </m:r>
                        <m:r>
                          <a:rPr lang="en-US" sz="1800" i="1">
                            <a:solidFill>
                              <a:schemeClr val="tx1">
                                <a:lumMod val="95000"/>
                                <a:lumOff val="5000"/>
                              </a:schemeClr>
                            </a:solidFill>
                            <a:latin typeface="Cambria Math" panose="02040503050406030204" pitchFamily="18" charset="0"/>
                          </a:rPr>
                          <m:t>)</m:t>
                        </m:r>
                      </m:oMath>
                    </m:oMathPara>
                  </a14:m>
                  <a:endParaRPr lang="ru-RU" dirty="0"/>
                </a:p>
              </p:txBody>
            </p:sp>
          </mc:Choice>
          <mc:Fallback xmlns="">
            <p:sp>
              <p:nvSpPr>
                <p:cNvPr id="25" name="TextBox 24">
                  <a:extLst>
                    <a:ext uri="{FF2B5EF4-FFF2-40B4-BE49-F238E27FC236}">
                      <a16:creationId xmlns:a16="http://schemas.microsoft.com/office/drawing/2014/main" id="{42DA5886-8BE2-4ED8-85C4-6DBBD07216CA}"/>
                    </a:ext>
                  </a:extLst>
                </p:cNvPr>
                <p:cNvSpPr txBox="1">
                  <a:spLocks noRot="1" noChangeAspect="1" noMove="1" noResize="1" noEditPoints="1" noAdjustHandles="1" noChangeArrowheads="1" noChangeShapeType="1" noTextEdit="1"/>
                </p:cNvSpPr>
                <p:nvPr/>
              </p:nvSpPr>
              <p:spPr>
                <a:xfrm>
                  <a:off x="5928524" y="3186257"/>
                  <a:ext cx="633045" cy="393121"/>
                </a:xfrm>
                <a:prstGeom prst="rect">
                  <a:avLst/>
                </a:prstGeom>
                <a:blipFill>
                  <a:blip r:embed="rId9"/>
                  <a:stretch>
                    <a:fillRect r="-29808" b="-7692"/>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0CEC3150-1AA8-472C-9A11-576BF37A34F0}"/>
                </a:ext>
              </a:extLst>
            </p:cNvPr>
            <p:cNvSpPr/>
            <p:nvPr/>
          </p:nvSpPr>
          <p:spPr>
            <a:xfrm>
              <a:off x="3051579" y="3368840"/>
              <a:ext cx="85322" cy="5333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solidFill>
                  <a:schemeClr val="bg1"/>
                </a:solidFill>
              </a:endParaRPr>
            </a:p>
          </p:txBody>
        </p:sp>
        <p:cxnSp>
          <p:nvCxnSpPr>
            <p:cNvPr id="8" name="Прямая со стрелкой 7">
              <a:extLst>
                <a:ext uri="{FF2B5EF4-FFF2-40B4-BE49-F238E27FC236}">
                  <a16:creationId xmlns:a16="http://schemas.microsoft.com/office/drawing/2014/main" id="{40D5C39C-9DD6-40BE-A6FC-78F09F59D6B9}"/>
                </a:ext>
              </a:extLst>
            </p:cNvPr>
            <p:cNvCxnSpPr>
              <a:cxnSpLocks/>
            </p:cNvCxnSpPr>
            <p:nvPr/>
          </p:nvCxnSpPr>
          <p:spPr>
            <a:xfrm>
              <a:off x="3087752" y="3291840"/>
              <a:ext cx="0" cy="635000"/>
            </a:xfrm>
            <a:prstGeom prst="straightConnector1">
              <a:avLst/>
            </a:prstGeom>
            <a:ln w="12700">
              <a:solidFill>
                <a:srgbClr val="7030A0"/>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grpSp>
      <p:cxnSp>
        <p:nvCxnSpPr>
          <p:cNvPr id="5" name="Прямая соединительная линия 4">
            <a:extLst>
              <a:ext uri="{FF2B5EF4-FFF2-40B4-BE49-F238E27FC236}">
                <a16:creationId xmlns:a16="http://schemas.microsoft.com/office/drawing/2014/main" id="{C3F9113F-7A0E-4A5D-99D1-36360608FDD3}"/>
              </a:ext>
            </a:extLst>
          </p:cNvPr>
          <p:cNvCxnSpPr/>
          <p:nvPr/>
        </p:nvCxnSpPr>
        <p:spPr>
          <a:xfrm>
            <a:off x="5480734" y="3147178"/>
            <a:ext cx="0" cy="1834547"/>
          </a:xfrm>
          <a:prstGeom prst="line">
            <a:avLst/>
          </a:prstGeom>
          <a:ln>
            <a:solidFill>
              <a:srgbClr val="F10B44"/>
            </a:solidFill>
          </a:ln>
        </p:spPr>
        <p:style>
          <a:lnRef idx="2">
            <a:schemeClr val="accent1"/>
          </a:lnRef>
          <a:fillRef idx="0">
            <a:schemeClr val="accent1"/>
          </a:fillRef>
          <a:effectRef idx="1">
            <a:schemeClr val="accent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57C1E1BB-3273-4F6E-B7E8-E3524AA1ED54}"/>
              </a:ext>
            </a:extLst>
          </p:cNvPr>
          <p:cNvCxnSpPr/>
          <p:nvPr/>
        </p:nvCxnSpPr>
        <p:spPr>
          <a:xfrm>
            <a:off x="6501494" y="3191408"/>
            <a:ext cx="0" cy="1834547"/>
          </a:xfrm>
          <a:prstGeom prst="line">
            <a:avLst/>
          </a:prstGeom>
          <a:ln>
            <a:solidFill>
              <a:srgbClr val="F10B44"/>
            </a:solidFill>
          </a:ln>
        </p:spPr>
        <p:style>
          <a:lnRef idx="2">
            <a:schemeClr val="accent1"/>
          </a:lnRef>
          <a:fillRef idx="0">
            <a:schemeClr val="accent1"/>
          </a:fillRef>
          <a:effectRef idx="1">
            <a:schemeClr val="accent1"/>
          </a:effectRef>
          <a:fontRef idx="minor">
            <a:schemeClr val="tx1"/>
          </a:fontRef>
        </p:style>
      </p:cxnSp>
      <p:pic>
        <p:nvPicPr>
          <p:cNvPr id="7" name="Рисунок 6">
            <a:extLst>
              <a:ext uri="{FF2B5EF4-FFF2-40B4-BE49-F238E27FC236}">
                <a16:creationId xmlns:a16="http://schemas.microsoft.com/office/drawing/2014/main" id="{8E1ED430-6A98-4C6A-95FD-4D14E3F3E192}"/>
              </a:ext>
            </a:extLst>
          </p:cNvPr>
          <p:cNvPicPr>
            <a:picLocks noChangeAspect="1"/>
          </p:cNvPicPr>
          <p:nvPr/>
        </p:nvPicPr>
        <p:blipFill>
          <a:blip r:embed="rId10"/>
          <a:stretch>
            <a:fillRect/>
          </a:stretch>
        </p:blipFill>
        <p:spPr>
          <a:xfrm>
            <a:off x="7099436" y="1165537"/>
            <a:ext cx="1870096" cy="3765103"/>
          </a:xfrm>
          <a:prstGeom prst="rect">
            <a:avLst/>
          </a:prstGeom>
        </p:spPr>
      </p:pic>
      <p:cxnSp>
        <p:nvCxnSpPr>
          <p:cNvPr id="29" name="Прямая со стрелкой 28">
            <a:extLst>
              <a:ext uri="{FF2B5EF4-FFF2-40B4-BE49-F238E27FC236}">
                <a16:creationId xmlns:a16="http://schemas.microsoft.com/office/drawing/2014/main" id="{29EE2C58-AE5C-40A8-B8AC-24679B3DC322}"/>
              </a:ext>
            </a:extLst>
          </p:cNvPr>
          <p:cNvCxnSpPr>
            <a:cxnSpLocks/>
          </p:cNvCxnSpPr>
          <p:nvPr/>
        </p:nvCxnSpPr>
        <p:spPr>
          <a:xfrm flipH="1" flipV="1">
            <a:off x="6617544" y="4135967"/>
            <a:ext cx="1474957" cy="135466"/>
          </a:xfrm>
          <a:prstGeom prst="straightConnector1">
            <a:avLst/>
          </a:prstGeom>
          <a:ln>
            <a:solidFill>
              <a:srgbClr val="F10B44"/>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9615C16-26BD-435E-A74D-E467EC7D4857}"/>
                  </a:ext>
                </a:extLst>
              </p:cNvPr>
              <p:cNvSpPr txBox="1"/>
              <p:nvPr/>
            </p:nvSpPr>
            <p:spPr>
              <a:xfrm>
                <a:off x="5528732" y="4403084"/>
                <a:ext cx="972755" cy="6150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𝜏</m:t>
                          </m:r>
                        </m:e>
                        <m:sub>
                          <m:r>
                            <a:rPr lang="en-US" i="1">
                              <a:solidFill>
                                <a:srgbClr val="FF0000"/>
                              </a:solidFill>
                              <a:latin typeface="Cambria Math" panose="02040503050406030204" pitchFamily="18" charset="0"/>
                            </a:rPr>
                            <m:t>1</m:t>
                          </m:r>
                        </m:sub>
                      </m:sSub>
                      <m:r>
                        <a:rPr lang="ru-RU" b="0" i="1" smtClean="0">
                          <a:solidFill>
                            <a:srgbClr val="FF0000"/>
                          </a:solidFill>
                          <a:latin typeface="Cambria Math" panose="02040503050406030204" pitchFamily="18" charset="0"/>
                        </a:rPr>
                        <m:t>=</m:t>
                      </m:r>
                      <m:f>
                        <m:fPr>
                          <m:ctrlPr>
                            <a:rPr lang="en-US" sz="1800" b="0" i="1" smtClean="0">
                              <a:solidFill>
                                <a:srgbClr val="FF0000"/>
                              </a:solidFill>
                              <a:effectLst/>
                              <a:latin typeface="Cambria Math" panose="02040503050406030204" pitchFamily="18" charset="0"/>
                              <a:ea typeface="Times New Roman" panose="02020603050405020304" pitchFamily="18" charset="0"/>
                            </a:rPr>
                          </m:ctrlPr>
                        </m:fPr>
                        <m:num>
                          <m:r>
                            <a:rPr lang="ru-RU" sz="1800" i="1">
                              <a:solidFill>
                                <a:srgbClr val="FF0000"/>
                              </a:solidFill>
                              <a:effectLst/>
                              <a:latin typeface="Cambria Math" panose="02040503050406030204" pitchFamily="18" charset="0"/>
                              <a:ea typeface="Times New Roman" panose="02020603050405020304" pitchFamily="18" charset="0"/>
                            </a:rPr>
                            <m:t>𝜃</m:t>
                          </m:r>
                        </m:num>
                        <m:den>
                          <m:r>
                            <a:rPr lang="en-US" sz="1800" b="0" i="1" smtClean="0">
                              <a:solidFill>
                                <a:srgbClr val="FF0000"/>
                              </a:solidFill>
                              <a:effectLst/>
                              <a:latin typeface="Cambria Math" panose="02040503050406030204" pitchFamily="18" charset="0"/>
                              <a:ea typeface="Cambria Math" panose="02040503050406030204" pitchFamily="18" charset="0"/>
                            </a:rPr>
                            <m:t>𝜔</m:t>
                          </m:r>
                        </m:den>
                      </m:f>
                    </m:oMath>
                  </m:oMathPara>
                </a14:m>
                <a:endParaRPr lang="ru-RU" dirty="0">
                  <a:solidFill>
                    <a:srgbClr val="FF0000"/>
                  </a:solidFill>
                </a:endParaRPr>
              </a:p>
            </p:txBody>
          </p:sp>
        </mc:Choice>
        <mc:Fallback xmlns="">
          <p:sp>
            <p:nvSpPr>
              <p:cNvPr id="35" name="TextBox 34">
                <a:extLst>
                  <a:ext uri="{FF2B5EF4-FFF2-40B4-BE49-F238E27FC236}">
                    <a16:creationId xmlns:a16="http://schemas.microsoft.com/office/drawing/2014/main" id="{F9615C16-26BD-435E-A74D-E467EC7D4857}"/>
                  </a:ext>
                </a:extLst>
              </p:cNvPr>
              <p:cNvSpPr txBox="1">
                <a:spLocks noRot="1" noChangeAspect="1" noMove="1" noResize="1" noEditPoints="1" noAdjustHandles="1" noChangeArrowheads="1" noChangeShapeType="1" noTextEdit="1"/>
              </p:cNvSpPr>
              <p:nvPr/>
            </p:nvSpPr>
            <p:spPr>
              <a:xfrm>
                <a:off x="5528732" y="4403084"/>
                <a:ext cx="972755" cy="615040"/>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6FFA9FF-17A4-446C-8135-816B11545BEF}"/>
                  </a:ext>
                </a:extLst>
              </p:cNvPr>
              <p:cNvSpPr txBox="1"/>
              <p:nvPr/>
            </p:nvSpPr>
            <p:spPr>
              <a:xfrm>
                <a:off x="124352" y="1058486"/>
                <a:ext cx="5237159" cy="1951625"/>
              </a:xfrm>
              <a:prstGeom prst="rect">
                <a:avLst/>
              </a:prstGeom>
              <a:noFill/>
            </p:spPr>
            <p:txBody>
              <a:bodyPr wrap="square">
                <a:spAutoFit/>
              </a:bodyPr>
              <a:lstStyle/>
              <a:p>
                <a:pPr marL="180975" lvl="2" algn="just">
                  <a:spcAft>
                    <a:spcPts val="600"/>
                  </a:spcAft>
                </a:pPr>
                <a:r>
                  <a:rPr lang="en-US" sz="1100" b="1" dirty="0">
                    <a:effectLst/>
                    <a:latin typeface="Calibri" panose="020F0502020204030204" pitchFamily="34" charset="0"/>
                    <a:ea typeface="Times New Roman" panose="02020603050405020304" pitchFamily="18" charset="0"/>
                    <a:cs typeface="Calibri" panose="020F0502020204030204" pitchFamily="34" charset="0"/>
                  </a:rPr>
                  <a:t>Capacitance evaluation</a:t>
                </a:r>
                <a:r>
                  <a:rPr lang="ru-RU" sz="1100" b="1" dirty="0">
                    <a:effectLst/>
                    <a:latin typeface="Calibri" panose="020F0502020204030204" pitchFamily="34" charset="0"/>
                    <a:ea typeface="Times New Roman" panose="02020603050405020304" pitchFamily="18" charset="0"/>
                    <a:cs typeface="Calibri" panose="020F0502020204030204" pitchFamily="34" charset="0"/>
                  </a:rPr>
                  <a:t>:</a:t>
                </a:r>
                <a:r>
                  <a:rPr lang="en-US" sz="1100" b="1" dirty="0">
                    <a:effectLst/>
                    <a:latin typeface="Calibri" panose="020F0502020204030204" pitchFamily="34" charset="0"/>
                    <a:ea typeface="Times New Roman" panose="02020603050405020304" pitchFamily="18" charset="0"/>
                    <a:cs typeface="Calibri" panose="020F0502020204030204" pitchFamily="34" charset="0"/>
                  </a:rPr>
                  <a:t> </a:t>
                </a:r>
                <a:r>
                  <a:rPr lang="en-US" sz="1100" dirty="0">
                    <a:effectLst/>
                    <a:latin typeface="Calibri" panose="020F0502020204030204" pitchFamily="34" charset="0"/>
                    <a:ea typeface="Times New Roman" panose="02020603050405020304" pitchFamily="18" charset="0"/>
                  </a:rPr>
                  <a:t>			</a:t>
                </a:r>
                <a:endParaRPr lang="en-US" sz="1100" dirty="0">
                  <a:latin typeface="Calibri" panose="020F0502020204030204" pitchFamily="34" charset="0"/>
                  <a:ea typeface="Times New Roman" panose="02020603050405020304" pitchFamily="18" charset="0"/>
                </a:endParaRPr>
              </a:p>
              <a:p>
                <a:pPr marL="180975" lvl="2" algn="just">
                  <a:spcAft>
                    <a:spcPts val="600"/>
                  </a:spcAft>
                </a:pPr>
                <a14:m>
                  <m:oMath xmlns:m="http://schemas.openxmlformats.org/officeDocument/2006/math">
                    <m:r>
                      <m:rPr>
                        <m:sty m:val="p"/>
                      </m:rPr>
                      <a:rPr lang="en-US" sz="1100" b="0" i="0" smtClean="0">
                        <a:effectLst/>
                        <a:latin typeface="Cambria Math" panose="02040503050406030204" pitchFamily="18" charset="0"/>
                        <a:ea typeface="Times New Roman" panose="02020603050405020304" pitchFamily="18" charset="0"/>
                      </a:rPr>
                      <m:t>C</m:t>
                    </m:r>
                    <m:r>
                      <a:rPr lang="en-US" sz="1100">
                        <a:effectLst/>
                        <a:latin typeface="Cambria Math" panose="02040503050406030204" pitchFamily="18" charset="0"/>
                        <a:ea typeface="Times New Roman" panose="02020603050405020304" pitchFamily="18" charset="0"/>
                      </a:rPr>
                      <m:t>=</m:t>
                    </m:r>
                    <m:d>
                      <m:dPr>
                        <m:begChr m:val="{"/>
                        <m:endChr m:val=""/>
                        <m:ctrlPr>
                          <a:rPr lang="ru-RU" sz="1100" i="1">
                            <a:effectLst/>
                            <a:latin typeface="Cambria Math" panose="02040503050406030204" pitchFamily="18" charset="0"/>
                            <a:ea typeface="Times New Roman" panose="02020603050405020304" pitchFamily="18" charset="0"/>
                          </a:rPr>
                        </m:ctrlPr>
                      </m:dPr>
                      <m:e>
                        <m:eqArr>
                          <m:eqArrPr>
                            <m:ctrlPr>
                              <a:rPr lang="ru-RU" sz="1100" i="1">
                                <a:effectLst/>
                                <a:latin typeface="Cambria Math" panose="02040503050406030204" pitchFamily="18" charset="0"/>
                                <a:ea typeface="Times New Roman" panose="02020603050405020304" pitchFamily="18" charset="0"/>
                              </a:rPr>
                            </m:ctrlPr>
                          </m:eqArrPr>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en-US"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en-US" sz="1100">
                                    <a:effectLst/>
                                    <a:latin typeface="Cambria Math" panose="02040503050406030204" pitchFamily="18" charset="0"/>
                                    <a:ea typeface="Times New Roman" panose="02020603050405020304" pitchFamily="18" charset="0"/>
                                  </a:rPr>
                                  <m:t>∙</m:t>
                                </m:r>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den>
                            </m:f>
                            <m:d>
                              <m:dPr>
                                <m:ctrlPr>
                                  <a:rPr lang="ru-RU" sz="1100" i="1">
                                    <a:effectLst/>
                                    <a:latin typeface="Cambria Math" panose="02040503050406030204" pitchFamily="18" charset="0"/>
                                    <a:ea typeface="Times New Roman" panose="02020603050405020304" pitchFamily="18" charset="0"/>
                                  </a:rPr>
                                </m:ctrlPr>
                              </m:dPr>
                              <m:e>
                                <m:r>
                                  <a:rPr lang="en-US" sz="1100" i="1" smtClean="0">
                                    <a:solidFill>
                                      <a:srgbClr val="EC0B43"/>
                                    </a:solidFill>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en-US"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a:rPr lang="en-US" sz="1100" i="1">
                                <a:effectLst/>
                                <a:latin typeface="Cambria Math" panose="02040503050406030204" pitchFamily="18" charset="0"/>
                                <a:ea typeface="Times New Roman" panose="02020603050405020304" pitchFamily="18" charset="0"/>
                              </a:rPr>
                              <m:t> ,</m:t>
                            </m:r>
                            <m:r>
                              <m:rPr>
                                <m:nor/>
                              </m:rPr>
                              <a:rPr lang="en-US" sz="1100" b="0" i="0" smtClean="0">
                                <a:effectLst/>
                                <a:latin typeface="Cambria Math" panose="02040503050406030204" pitchFamily="18" charset="0"/>
                                <a:ea typeface="Times New Roman" panose="02020603050405020304" pitchFamily="18" charset="0"/>
                              </a:rPr>
                              <m:t>                                                         </m:t>
                            </m:r>
                            <m:r>
                              <m:rPr>
                                <m:nor/>
                              </m:rPr>
                              <a:rPr lang="en-US" sz="1100"/>
                              <m:t>for</m:t>
                            </m:r>
                            <m:r>
                              <m:rPr>
                                <m:nor/>
                              </m:rPr>
                              <a:rPr lang="en-US" sz="1100" i="1"/>
                              <m:t> </m:t>
                            </m:r>
                            <m:r>
                              <m:rPr>
                                <m:nor/>
                              </m:rPr>
                              <a:rPr lang="en-US" sz="1100" b="1"/>
                              <m:t>HWR</m:t>
                            </m:r>
                            <m:r>
                              <m:rPr>
                                <m:nor/>
                              </m:rPr>
                              <a:rPr lang="en-US" sz="1100" i="1" smtClean="0"/>
                              <m:t> </m:t>
                            </m:r>
                            <m:r>
                              <m:rPr>
                                <m:nor/>
                              </m:rPr>
                              <a:rPr lang="en-US" sz="1100"/>
                              <m:t>schemes</m:t>
                            </m:r>
                          </m:e>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en-US"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en-US" sz="1100">
                                    <a:effectLst/>
                                    <a:latin typeface="Cambria Math" panose="02040503050406030204" pitchFamily="18" charset="0"/>
                                    <a:ea typeface="Times New Roman" panose="02020603050405020304" pitchFamily="18" charset="0"/>
                                  </a:rPr>
                                  <m:t>∙</m:t>
                                </m:r>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den>
                            </m:f>
                            <m:d>
                              <m:dPr>
                                <m:ctrlPr>
                                  <a:rPr lang="ru-RU" sz="1100" i="1">
                                    <a:effectLst/>
                                    <a:latin typeface="Cambria Math" panose="02040503050406030204" pitchFamily="18" charset="0"/>
                                    <a:ea typeface="Times New Roman" panose="02020603050405020304" pitchFamily="18" charset="0"/>
                                  </a:rPr>
                                </m:ctrlPr>
                              </m:dPr>
                              <m:e>
                                <m:r>
                                  <a:rPr lang="ru-RU" sz="1100" i="1">
                                    <a:effectLst/>
                                    <a:latin typeface="Cambria Math" panose="02040503050406030204" pitchFamily="18" charset="0"/>
                                    <a:ea typeface="Times New Roman" panose="02020603050405020304" pitchFamily="18" charset="0"/>
                                  </a:rPr>
                                  <m:t>𝜋</m:t>
                                </m:r>
                                <m:r>
                                  <a:rPr lang="en-US"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a:rPr lang="en-US" sz="1100" i="1">
                                <a:effectLst/>
                                <a:latin typeface="Cambria Math" panose="02040503050406030204" pitchFamily="18" charset="0"/>
                                <a:ea typeface="Times New Roman" panose="02020603050405020304" pitchFamily="18" charset="0"/>
                              </a:rPr>
                              <m:t>,</m:t>
                            </m:r>
                            <m:r>
                              <m:rPr>
                                <m:nor/>
                              </m:rPr>
                              <a:rPr lang="en-US" sz="1100" b="0" i="0" smtClean="0">
                                <a:effectLst/>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for</m:t>
                            </m:r>
                            <m:r>
                              <m:rPr>
                                <m:nor/>
                              </m:rPr>
                              <a:rPr lang="ru-RU"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FBR</m:t>
                            </m:r>
                            <m:r>
                              <m:rPr>
                                <m:nor/>
                              </m:rPr>
                              <a:rPr lang="en-US" sz="1100">
                                <a:latin typeface="Cambria Math" panose="02040503050406030204" pitchFamily="18" charset="0"/>
                                <a:ea typeface="Times New Roman" panose="02020603050405020304" pitchFamily="18" charset="0"/>
                              </a:rPr>
                              <m:t> </m:t>
                            </m:r>
                            <m:r>
                              <m:rPr>
                                <m:nor/>
                              </m:rPr>
                              <a:rPr lang="en-US" sz="1100">
                                <a:latin typeface="Cambria Math" panose="02040503050406030204" pitchFamily="18" charset="0"/>
                                <a:ea typeface="Times New Roman" panose="02020603050405020304" pitchFamily="18" charset="0"/>
                              </a:rPr>
                              <m:t>or</m:t>
                            </m:r>
                            <m:r>
                              <m:rPr>
                                <m:nor/>
                              </m:rPr>
                              <a:rPr lang="en-US"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CTR</m:t>
                            </m:r>
                            <m:r>
                              <m:rPr>
                                <m:nor/>
                              </m:rPr>
                              <a:rPr lang="en-US" sz="1100">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schemes</m:t>
                            </m:r>
                          </m:e>
                        </m:eqArr>
                      </m:e>
                    </m:d>
                  </m:oMath>
                </a14:m>
                <a:r>
                  <a:rPr lang="en-US" sz="1100" dirty="0">
                    <a:effectLst/>
                    <a:latin typeface="Calibri" panose="020F0502020204030204" pitchFamily="34" charset="0"/>
                    <a:ea typeface="Times New Roman" panose="02020603050405020304" pitchFamily="18" charset="0"/>
                  </a:rPr>
                  <a:t>	(F)</a:t>
                </a:r>
              </a:p>
              <a:p>
                <a:pPr marL="182563" lvl="2" algn="just">
                  <a:spcAft>
                    <a:spcPts val="600"/>
                  </a:spcAft>
                </a:pPr>
                <a:r>
                  <a:rPr lang="en-US" sz="1100" b="1" dirty="0">
                    <a:effectLst/>
                    <a:latin typeface="Calibri" panose="020F0502020204030204" pitchFamily="34" charset="0"/>
                    <a:ea typeface="Times New Roman" panose="02020603050405020304" pitchFamily="18" charset="0"/>
                    <a:cs typeface="Calibri" panose="020F0502020204030204" pitchFamily="34" charset="0"/>
                  </a:rPr>
                  <a:t>Voltage ripple</a:t>
                </a:r>
                <a:r>
                  <a:rPr lang="ru-RU" sz="1100" b="1" dirty="0">
                    <a:effectLst/>
                    <a:latin typeface="Calibri" panose="020F0502020204030204" pitchFamily="34" charset="0"/>
                    <a:ea typeface="Times New Roman" panose="02020603050405020304" pitchFamily="18" charset="0"/>
                    <a:cs typeface="Calibri" panose="020F0502020204030204" pitchFamily="34" charset="0"/>
                  </a:rPr>
                  <a:t>:</a:t>
                </a:r>
                <a:r>
                  <a:rPr lang="en-US" sz="1100" b="1" dirty="0">
                    <a:effectLst/>
                    <a:latin typeface="Calibri" panose="020F0502020204030204" pitchFamily="34" charset="0"/>
                    <a:ea typeface="Times New Roman" panose="02020603050405020304" pitchFamily="18" charset="0"/>
                    <a:cs typeface="Calibri" panose="020F0502020204030204" pitchFamily="34" charset="0"/>
                  </a:rPr>
                  <a:t>				</a:t>
                </a:r>
                <a:r>
                  <a:rPr lang="ru-RU" sz="1100" dirty="0">
                    <a:effectLst/>
                    <a:latin typeface="Calibri" panose="020F0502020204030204" pitchFamily="34" charset="0"/>
                    <a:ea typeface="Times New Roman" panose="02020603050405020304" pitchFamily="18" charset="0"/>
                  </a:rPr>
                  <a:t>	</a:t>
                </a:r>
                <a:endParaRPr lang="en-US" sz="1100" dirty="0">
                  <a:effectLst/>
                  <a:latin typeface="Cambria Math" panose="02040503050406030204" pitchFamily="18" charset="0"/>
                  <a:ea typeface="Times New Roman" panose="02020603050405020304" pitchFamily="18" charset="0"/>
                </a:endParaRPr>
              </a:p>
              <a:p>
                <a:pPr marL="182563" lvl="2" algn="just">
                  <a:spcAft>
                    <a:spcPts val="600"/>
                  </a:spcAft>
                </a:pPr>
                <a14:m>
                  <m:oMath xmlns:m="http://schemas.openxmlformats.org/officeDocument/2006/math">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r>
                      <a:rPr lang="ru-RU" sz="1100">
                        <a:effectLst/>
                        <a:latin typeface="Cambria Math" panose="02040503050406030204" pitchFamily="18" charset="0"/>
                        <a:ea typeface="Times New Roman" panose="02020603050405020304" pitchFamily="18" charset="0"/>
                      </a:rPr>
                      <m:t>=</m:t>
                    </m:r>
                    <m:d>
                      <m:dPr>
                        <m:begChr m:val="{"/>
                        <m:endChr m:val=""/>
                        <m:ctrlPr>
                          <a:rPr lang="ru-RU" sz="1100" i="1" smtClean="0">
                            <a:effectLst/>
                            <a:latin typeface="Cambria Math" panose="02040503050406030204" pitchFamily="18" charset="0"/>
                            <a:ea typeface="Times New Roman" panose="02020603050405020304" pitchFamily="18" charset="0"/>
                          </a:rPr>
                        </m:ctrlPr>
                      </m:dPr>
                      <m:e>
                        <m:eqArr>
                          <m:eqArrPr>
                            <m:ctrlPr>
                              <a:rPr lang="ru-RU" sz="1100" i="1">
                                <a:effectLst/>
                                <a:latin typeface="Cambria Math" panose="02040503050406030204" pitchFamily="18" charset="0"/>
                                <a:ea typeface="Times New Roman" panose="02020603050405020304" pitchFamily="18" charset="0"/>
                              </a:rPr>
                            </m:ctrlPr>
                          </m:eqArrPr>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ru-RU"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ru-RU" sz="1100">
                                    <a:effectLst/>
                                    <a:latin typeface="Cambria Math" panose="02040503050406030204" pitchFamily="18" charset="0"/>
                                    <a:ea typeface="Times New Roman" panose="02020603050405020304" pitchFamily="18" charset="0"/>
                                  </a:rPr>
                                  <m:t>∙</m:t>
                                </m:r>
                                <m:r>
                                  <a:rPr lang="en-US" sz="1100" b="0" i="1" smtClean="0">
                                    <a:effectLst/>
                                    <a:latin typeface="Cambria Math" panose="02040503050406030204" pitchFamily="18" charset="0"/>
                                    <a:ea typeface="Times New Roman" panose="02020603050405020304" pitchFamily="18" charset="0"/>
                                  </a:rPr>
                                  <m:t>𝐶</m:t>
                                </m:r>
                              </m:den>
                            </m:f>
                            <m:d>
                              <m:dPr>
                                <m:ctrlPr>
                                  <a:rPr lang="ru-RU" sz="1100" i="1">
                                    <a:effectLst/>
                                    <a:latin typeface="Cambria Math" panose="02040503050406030204" pitchFamily="18" charset="0"/>
                                    <a:ea typeface="Times New Roman" panose="02020603050405020304" pitchFamily="18" charset="0"/>
                                  </a:rPr>
                                </m:ctrlPr>
                              </m:dPr>
                              <m:e>
                                <m:r>
                                  <a:rPr lang="ru-RU" sz="1100" i="1" smtClean="0">
                                    <a:solidFill>
                                      <a:srgbClr val="EC0B43"/>
                                    </a:solidFill>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m:rPr>
                                <m:nor/>
                              </m:rPr>
                              <a:rPr lang="en-US" sz="1100" b="0" i="0" smtClean="0">
                                <a:effectLst/>
                                <a:latin typeface="Cambria Math" panose="02040503050406030204" pitchFamily="18" charset="0"/>
                                <a:ea typeface="Times New Roman" panose="02020603050405020304" pitchFamily="18" charset="0"/>
                              </a:rPr>
                              <m:t>,                                                            </m:t>
                            </m:r>
                            <m:r>
                              <m:rPr>
                                <m:nor/>
                              </m:rPr>
                              <a:rPr lang="en-US" sz="1100"/>
                              <m:t>for</m:t>
                            </m:r>
                            <m:r>
                              <m:rPr>
                                <m:nor/>
                              </m:rPr>
                              <a:rPr lang="en-US" sz="1100" i="1"/>
                              <m:t> </m:t>
                            </m:r>
                            <m:r>
                              <m:rPr>
                                <m:nor/>
                              </m:rPr>
                              <a:rPr lang="en-US" sz="1100" b="1"/>
                              <m:t>HWR</m:t>
                            </m:r>
                            <m:r>
                              <m:rPr>
                                <m:nor/>
                              </m:rPr>
                              <a:rPr lang="en-US" sz="1100" i="1"/>
                              <m:t> </m:t>
                            </m:r>
                            <m:r>
                              <m:rPr>
                                <m:nor/>
                              </m:rPr>
                              <a:rPr lang="en-US" sz="1100"/>
                              <m:t>schemes</m:t>
                            </m:r>
                          </m:e>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ru-RU"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ru-RU" sz="1100">
                                    <a:effectLst/>
                                    <a:latin typeface="Cambria Math" panose="02040503050406030204" pitchFamily="18" charset="0"/>
                                    <a:ea typeface="Times New Roman" panose="02020603050405020304" pitchFamily="18" charset="0"/>
                                  </a:rPr>
                                  <m:t>∙</m:t>
                                </m:r>
                                <m:r>
                                  <a:rPr lang="en-US" sz="1100" b="0" i="1" smtClean="0">
                                    <a:effectLst/>
                                    <a:latin typeface="Cambria Math" panose="02040503050406030204" pitchFamily="18" charset="0"/>
                                    <a:ea typeface="Times New Roman" panose="02020603050405020304" pitchFamily="18" charset="0"/>
                                  </a:rPr>
                                  <m:t>𝐶</m:t>
                                </m:r>
                              </m:den>
                            </m:f>
                            <m:d>
                              <m:dPr>
                                <m:ctrlPr>
                                  <a:rPr lang="ru-RU" sz="1100" i="1">
                                    <a:effectLst/>
                                    <a:latin typeface="Cambria Math" panose="02040503050406030204" pitchFamily="18" charset="0"/>
                                    <a:ea typeface="Times New Roman" panose="02020603050405020304" pitchFamily="18" charset="0"/>
                                  </a:rPr>
                                </m:ctrlPr>
                              </m:dPr>
                              <m:e>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m:rPr>
                                <m:nor/>
                              </m:rPr>
                              <a:rPr lang="en-US" sz="1100" b="0" i="0" smtClean="0">
                                <a:effectLst/>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for</m:t>
                            </m:r>
                            <m:r>
                              <m:rPr>
                                <m:nor/>
                              </m:rPr>
                              <a:rPr lang="ru-RU"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FBR</m:t>
                            </m:r>
                            <m:r>
                              <m:rPr>
                                <m:nor/>
                              </m:rPr>
                              <a:rPr lang="en-US" sz="1100">
                                <a:latin typeface="Cambria Math" panose="02040503050406030204" pitchFamily="18" charset="0"/>
                                <a:ea typeface="Times New Roman" panose="02020603050405020304" pitchFamily="18" charset="0"/>
                              </a:rPr>
                              <m:t> </m:t>
                            </m:r>
                            <m:r>
                              <m:rPr>
                                <m:nor/>
                              </m:rPr>
                              <a:rPr lang="en-US" sz="1100">
                                <a:latin typeface="Cambria Math" panose="02040503050406030204" pitchFamily="18" charset="0"/>
                                <a:ea typeface="Times New Roman" panose="02020603050405020304" pitchFamily="18" charset="0"/>
                              </a:rPr>
                              <m:t>or</m:t>
                            </m:r>
                            <m:r>
                              <m:rPr>
                                <m:nor/>
                              </m:rPr>
                              <a:rPr lang="en-US"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CTR</m:t>
                            </m:r>
                            <m:r>
                              <m:rPr>
                                <m:nor/>
                              </m:rPr>
                              <a:rPr lang="en-US" sz="1100">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schemes</m:t>
                            </m:r>
                          </m:e>
                        </m:eqArr>
                      </m:e>
                    </m:d>
                  </m:oMath>
                </a14:m>
                <a:r>
                  <a:rPr lang="en-US" sz="1100" dirty="0">
                    <a:effectLst/>
                    <a:latin typeface="Calibri" panose="020F0502020204030204" pitchFamily="34" charset="0"/>
                    <a:ea typeface="Times New Roman" panose="02020603050405020304" pitchFamily="18" charset="0"/>
                  </a:rPr>
                  <a:t> 	</a:t>
                </a:r>
                <a:r>
                  <a:rPr lang="ru-RU" sz="1100" dirty="0">
                    <a:effectLst/>
                    <a:latin typeface="Calibri" panose="020F0502020204030204" pitchFamily="34" charset="0"/>
                    <a:ea typeface="Times New Roman" panose="02020603050405020304" pitchFamily="18" charset="0"/>
                  </a:rPr>
                  <a:t>(V)</a:t>
                </a:r>
                <a:endParaRPr lang="en-US" sz="1100" dirty="0">
                  <a:effectLst/>
                  <a:latin typeface="Calibri" panose="020F0502020204030204" pitchFamily="34" charset="0"/>
                  <a:ea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F6FFA9FF-17A4-446C-8135-816B11545BEF}"/>
                  </a:ext>
                </a:extLst>
              </p:cNvPr>
              <p:cNvSpPr txBox="1">
                <a:spLocks noRot="1" noChangeAspect="1" noMove="1" noResize="1" noEditPoints="1" noAdjustHandles="1" noChangeArrowheads="1" noChangeShapeType="1" noTextEdit="1"/>
              </p:cNvSpPr>
              <p:nvPr/>
            </p:nvSpPr>
            <p:spPr>
              <a:xfrm>
                <a:off x="124352" y="1058486"/>
                <a:ext cx="5237159" cy="1951625"/>
              </a:xfrm>
              <a:prstGeom prst="rect">
                <a:avLst/>
              </a:prstGeom>
              <a:blipFill>
                <a:blip r:embed="rId12"/>
                <a:stretch>
                  <a:fillRect t="-313"/>
                </a:stretch>
              </a:blipFill>
            </p:spPr>
            <p:txBody>
              <a:bodyPr/>
              <a:lstStyle/>
              <a:p>
                <a:r>
                  <a:rPr lang="ru-RU">
                    <a:noFill/>
                  </a:rPr>
                  <a:t> </a:t>
                </a:r>
              </a:p>
            </p:txBody>
          </p:sp>
        </mc:Fallback>
      </mc:AlternateContent>
      <p:sp>
        <p:nvSpPr>
          <p:cNvPr id="2" name="TextBox 1">
            <a:extLst>
              <a:ext uri="{FF2B5EF4-FFF2-40B4-BE49-F238E27FC236}">
                <a16:creationId xmlns:a16="http://schemas.microsoft.com/office/drawing/2014/main" id="{43AFEAC0-9101-46DD-AF9A-210810EE5E89}"/>
              </a:ext>
            </a:extLst>
          </p:cNvPr>
          <p:cNvSpPr txBox="1"/>
          <p:nvPr/>
        </p:nvSpPr>
        <p:spPr>
          <a:xfrm>
            <a:off x="5254759" y="1216680"/>
            <a:ext cx="1674102" cy="1600438"/>
          </a:xfrm>
          <a:prstGeom prst="rect">
            <a:avLst/>
          </a:prstGeom>
          <a:noFill/>
        </p:spPr>
        <p:txBody>
          <a:bodyPr wrap="square" rtlCol="0">
            <a:spAutoFit/>
          </a:bodyPr>
          <a:lstStyle/>
          <a:p>
            <a:r>
              <a:rPr lang="en-US" sz="1400" dirty="0">
                <a:solidFill>
                  <a:srgbClr val="FF0000"/>
                </a:solidFill>
              </a:rPr>
              <a:t>If currents are less 1A it is better to use open –state current value al least 100mA to determine theta from simulation</a:t>
            </a:r>
            <a:endParaRPr lang="ru-RU" sz="1400" dirty="0">
              <a:solidFill>
                <a:srgbClr val="FF0000"/>
              </a:solidFill>
            </a:endParaRPr>
          </a:p>
        </p:txBody>
      </p:sp>
      <p:sp>
        <p:nvSpPr>
          <p:cNvPr id="6" name="Title 5">
            <a:extLst>
              <a:ext uri="{FF2B5EF4-FFF2-40B4-BE49-F238E27FC236}">
                <a16:creationId xmlns:a16="http://schemas.microsoft.com/office/drawing/2014/main" id="{B98CBDEE-4AF4-C9E6-1A19-A265D795BE06}"/>
              </a:ext>
            </a:extLst>
          </p:cNvPr>
          <p:cNvSpPr>
            <a:spLocks noGrp="1"/>
          </p:cNvSpPr>
          <p:nvPr>
            <p:ph type="title"/>
          </p:nvPr>
        </p:nvSpPr>
        <p:spPr/>
        <p:txBody>
          <a:bodyPr/>
          <a:lstStyle/>
          <a:p>
            <a:r>
              <a:rPr lang="en-US" sz="2800" dirty="0"/>
              <a:t>Theta issues</a:t>
            </a:r>
            <a:endParaRPr lang="ru-RU" dirty="0"/>
          </a:p>
        </p:txBody>
      </p:sp>
    </p:spTree>
    <p:extLst>
      <p:ext uri="{BB962C8B-B14F-4D97-AF65-F5344CB8AC3E}">
        <p14:creationId xmlns:p14="http://schemas.microsoft.com/office/powerpoint/2010/main" val="1562211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pic>
        <p:nvPicPr>
          <p:cNvPr id="7" name="Рисунок 6">
            <a:extLst>
              <a:ext uri="{FF2B5EF4-FFF2-40B4-BE49-F238E27FC236}">
                <a16:creationId xmlns:a16="http://schemas.microsoft.com/office/drawing/2014/main" id="{346586FB-48FE-4469-BBD4-164D318AAF71}"/>
              </a:ext>
            </a:extLst>
          </p:cNvPr>
          <p:cNvPicPr>
            <a:picLocks noChangeAspect="1"/>
          </p:cNvPicPr>
          <p:nvPr/>
        </p:nvPicPr>
        <p:blipFill>
          <a:blip r:embed="rId2"/>
          <a:stretch>
            <a:fillRect/>
          </a:stretch>
        </p:blipFill>
        <p:spPr>
          <a:xfrm>
            <a:off x="3734646" y="1109662"/>
            <a:ext cx="5248275" cy="2924175"/>
          </a:xfrm>
          <a:prstGeom prst="rect">
            <a:avLst/>
          </a:prstGeom>
        </p:spPr>
      </p:pic>
      <p:pic>
        <p:nvPicPr>
          <p:cNvPr id="4" name="Picture 3">
            <a:extLst>
              <a:ext uri="{FF2B5EF4-FFF2-40B4-BE49-F238E27FC236}">
                <a16:creationId xmlns:a16="http://schemas.microsoft.com/office/drawing/2014/main" id="{5ABF4099-F8EE-2032-E33C-391372ED45D8}"/>
              </a:ext>
            </a:extLst>
          </p:cNvPr>
          <p:cNvPicPr>
            <a:picLocks noChangeAspect="1"/>
          </p:cNvPicPr>
          <p:nvPr/>
        </p:nvPicPr>
        <p:blipFill>
          <a:blip r:embed="rId3"/>
          <a:stretch>
            <a:fillRect/>
          </a:stretch>
        </p:blipFill>
        <p:spPr>
          <a:xfrm>
            <a:off x="236528" y="837656"/>
            <a:ext cx="2587354" cy="4190749"/>
          </a:xfrm>
          <a:prstGeom prst="rect">
            <a:avLst/>
          </a:prstGeom>
        </p:spPr>
      </p:pic>
    </p:spTree>
    <p:extLst>
      <p:ext uri="{BB962C8B-B14F-4D97-AF65-F5344CB8AC3E}">
        <p14:creationId xmlns:p14="http://schemas.microsoft.com/office/powerpoint/2010/main" val="2658291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sp>
        <p:nvSpPr>
          <p:cNvPr id="5" name="TextBox 4">
            <a:extLst>
              <a:ext uri="{FF2B5EF4-FFF2-40B4-BE49-F238E27FC236}">
                <a16:creationId xmlns:a16="http://schemas.microsoft.com/office/drawing/2014/main" id="{07FA0CB6-12DE-4F7F-B373-C01A9A4CB652}"/>
              </a:ext>
            </a:extLst>
          </p:cNvPr>
          <p:cNvSpPr txBox="1"/>
          <p:nvPr/>
        </p:nvSpPr>
        <p:spPr>
          <a:xfrm>
            <a:off x="392303" y="919057"/>
            <a:ext cx="8523098" cy="3416320"/>
          </a:xfrm>
          <a:prstGeom prst="rect">
            <a:avLst/>
          </a:prstGeom>
          <a:noFill/>
        </p:spPr>
        <p:txBody>
          <a:bodyPr wrap="square" rtlCol="0">
            <a:spAutoFit/>
          </a:bodyPr>
          <a:lstStyle/>
          <a:p>
            <a:r>
              <a:rPr lang="en-US" b="1" dirty="0"/>
              <a:t>Conclusions should contain:</a:t>
            </a:r>
          </a:p>
          <a:p>
            <a:endParaRPr lang="en-US" dirty="0"/>
          </a:p>
          <a:p>
            <a:pPr marL="342900" indent="-342900">
              <a:buAutoNum type="arabicParenR"/>
            </a:pPr>
            <a:r>
              <a:rPr lang="en-US" dirty="0"/>
              <a:t>Diode check results: </a:t>
            </a:r>
          </a:p>
          <a:p>
            <a:pPr marL="342900" indent="-342900">
              <a:buFont typeface="Arial" panose="020B0604020202020204" pitchFamily="34" charset="0"/>
              <a:buChar char="•"/>
            </a:pPr>
            <a:r>
              <a:rPr lang="en-US" dirty="0"/>
              <a:t>Is  breakdown voltage check passed</a:t>
            </a:r>
            <a:r>
              <a:rPr lang="ru-RU" dirty="0"/>
              <a:t>? </a:t>
            </a:r>
            <a:r>
              <a:rPr lang="en-US" dirty="0"/>
              <a:t>/Is voltage source changed because of overvoltage</a:t>
            </a:r>
            <a:r>
              <a:rPr lang="ru-RU" dirty="0"/>
              <a:t>?</a:t>
            </a:r>
            <a:endParaRPr lang="en-US" dirty="0"/>
          </a:p>
          <a:p>
            <a:pPr marL="342900" indent="-342900">
              <a:buFont typeface="Arial" panose="020B0604020202020204" pitchFamily="34" charset="0"/>
              <a:buChar char="•"/>
            </a:pPr>
            <a:r>
              <a:rPr lang="en-US" dirty="0"/>
              <a:t>Is starting current check passed</a:t>
            </a:r>
            <a:r>
              <a:rPr lang="ru-RU" dirty="0"/>
              <a:t>? </a:t>
            </a:r>
            <a:r>
              <a:rPr lang="en-US" dirty="0"/>
              <a:t>/Is additional resistance </a:t>
            </a:r>
            <a:r>
              <a:rPr lang="en-US" dirty="0" err="1"/>
              <a:t>r_vs</a:t>
            </a:r>
            <a:r>
              <a:rPr lang="en-US" dirty="0"/>
              <a:t> added to prevent overcurrent in diode/capacitor</a:t>
            </a:r>
            <a:r>
              <a:rPr lang="ru-RU" dirty="0"/>
              <a:t>?</a:t>
            </a:r>
            <a:endParaRPr lang="en-US" dirty="0"/>
          </a:p>
          <a:p>
            <a:pPr marL="342900" indent="-342900">
              <a:buFont typeface="Arial" panose="020B0604020202020204" pitchFamily="34" charset="0"/>
              <a:buChar char="•"/>
            </a:pPr>
            <a:endParaRPr lang="en-US" dirty="0"/>
          </a:p>
          <a:p>
            <a:pPr marL="342900" indent="-342900">
              <a:buFont typeface="+mj-lt"/>
              <a:buAutoNum type="arabicParenR" startAt="2"/>
            </a:pPr>
            <a:r>
              <a:rPr lang="en-US" dirty="0"/>
              <a:t>Capacitor information: nominal value, tolerance, allowed current</a:t>
            </a:r>
          </a:p>
          <a:p>
            <a:pPr marL="342900" indent="-342900">
              <a:buAutoNum type="arabicParenR" startAt="2"/>
            </a:pPr>
            <a:endParaRPr lang="en-US" dirty="0"/>
          </a:p>
          <a:p>
            <a:pPr marL="342900" indent="-342900">
              <a:buAutoNum type="arabicParenR" startAt="2"/>
            </a:pPr>
            <a:r>
              <a:rPr lang="en-US" dirty="0"/>
              <a:t>Provided ripple factor value</a:t>
            </a:r>
          </a:p>
          <a:p>
            <a:pPr marL="342900" indent="-342900">
              <a:buAutoNum type="arabicParenR" startAt="2"/>
            </a:pPr>
            <a:endParaRPr lang="ru-RU" dirty="0"/>
          </a:p>
        </p:txBody>
      </p:sp>
    </p:spTree>
    <p:extLst>
      <p:ext uri="{BB962C8B-B14F-4D97-AF65-F5344CB8AC3E}">
        <p14:creationId xmlns:p14="http://schemas.microsoft.com/office/powerpoint/2010/main" val="1060232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pPr>
              <a:defRPr/>
            </a:pPr>
            <a:r>
              <a:rPr lang="en-US" sz="2400" dirty="0"/>
              <a:t>Without filter/with filter issues</a:t>
            </a:r>
          </a:p>
        </p:txBody>
      </p:sp>
      <p:sp>
        <p:nvSpPr>
          <p:cNvPr id="5" name="TextBox 4">
            <a:extLst>
              <a:ext uri="{FF2B5EF4-FFF2-40B4-BE49-F238E27FC236}">
                <a16:creationId xmlns:a16="http://schemas.microsoft.com/office/drawing/2014/main" id="{07FA0CB6-12DE-4F7F-B373-C01A9A4CB652}"/>
              </a:ext>
            </a:extLst>
          </p:cNvPr>
          <p:cNvSpPr txBox="1"/>
          <p:nvPr/>
        </p:nvSpPr>
        <p:spPr>
          <a:xfrm>
            <a:off x="400770" y="640069"/>
            <a:ext cx="8523098" cy="3139321"/>
          </a:xfrm>
          <a:prstGeom prst="rect">
            <a:avLst/>
          </a:prstGeom>
          <a:noFill/>
        </p:spPr>
        <p:txBody>
          <a:bodyPr wrap="square" rtlCol="0">
            <a:spAutoFit/>
          </a:bodyPr>
          <a:lstStyle/>
          <a:p>
            <a:r>
              <a:rPr lang="en-US" dirty="0"/>
              <a:t>Conclusion should contain:</a:t>
            </a:r>
          </a:p>
          <a:p>
            <a:pPr marL="342900" indent="-342900">
              <a:buAutoNum type="arabicParenR"/>
            </a:pPr>
            <a:r>
              <a:rPr lang="en-US" dirty="0"/>
              <a:t>Diode check results: </a:t>
            </a:r>
          </a:p>
          <a:p>
            <a:pPr marL="342900" indent="-342900">
              <a:buFont typeface="Arial" panose="020B0604020202020204" pitchFamily="34" charset="0"/>
              <a:buChar char="•"/>
            </a:pPr>
            <a:r>
              <a:rPr lang="en-US" dirty="0"/>
              <a:t>Is  breakdown voltage check passed</a:t>
            </a:r>
            <a:r>
              <a:rPr lang="ru-RU" dirty="0"/>
              <a:t>? </a:t>
            </a:r>
            <a:r>
              <a:rPr lang="en-US" dirty="0"/>
              <a:t>/Is voltage source changed because of overvoltage</a:t>
            </a:r>
            <a:r>
              <a:rPr lang="ru-RU" dirty="0"/>
              <a:t>?</a:t>
            </a:r>
            <a:endParaRPr lang="en-US" dirty="0"/>
          </a:p>
          <a:p>
            <a:pPr marL="342900" indent="-342900">
              <a:buFont typeface="Arial" panose="020B0604020202020204" pitchFamily="34" charset="0"/>
              <a:buChar char="•"/>
            </a:pPr>
            <a:r>
              <a:rPr lang="en-US" dirty="0"/>
              <a:t>Is starting current check passed</a:t>
            </a:r>
            <a:r>
              <a:rPr lang="ru-RU" dirty="0"/>
              <a:t>? </a:t>
            </a:r>
            <a:r>
              <a:rPr lang="en-US" dirty="0"/>
              <a:t>/Is additional resistance </a:t>
            </a:r>
            <a:r>
              <a:rPr lang="en-US" dirty="0" err="1"/>
              <a:t>r_vs</a:t>
            </a:r>
            <a:r>
              <a:rPr lang="en-US" dirty="0"/>
              <a:t> added to prevent overcurrent in diode/capacitor</a:t>
            </a:r>
            <a:r>
              <a:rPr lang="ru-RU" dirty="0"/>
              <a:t>?</a:t>
            </a:r>
            <a:endParaRPr lang="en-US" dirty="0"/>
          </a:p>
          <a:p>
            <a:pPr marL="342900" indent="-342900">
              <a:buFont typeface="Arial" panose="020B0604020202020204" pitchFamily="34" charset="0"/>
              <a:buChar char="•"/>
            </a:pPr>
            <a:endParaRPr lang="en-US" dirty="0"/>
          </a:p>
          <a:p>
            <a:pPr marL="342900" indent="-342900">
              <a:buFont typeface="+mj-lt"/>
              <a:buAutoNum type="arabicParenR" startAt="2"/>
            </a:pPr>
            <a:r>
              <a:rPr lang="en-US" dirty="0"/>
              <a:t>Capacitor information: nominal value, tolerance, allowed current</a:t>
            </a:r>
          </a:p>
          <a:p>
            <a:pPr marL="342900" indent="-342900">
              <a:buAutoNum type="arabicParenR" startAt="2"/>
            </a:pPr>
            <a:endParaRPr lang="en-US" dirty="0"/>
          </a:p>
          <a:p>
            <a:pPr marL="342900" indent="-342900">
              <a:buAutoNum type="arabicParenR" startAt="2"/>
            </a:pPr>
            <a:r>
              <a:rPr lang="en-US" dirty="0"/>
              <a:t>Provided ripple factor value</a:t>
            </a:r>
          </a:p>
          <a:p>
            <a:pPr marL="342900" indent="-342900">
              <a:buAutoNum type="arabicParenR" startAt="2"/>
            </a:pPr>
            <a:endParaRPr lang="ru-RU" dirty="0"/>
          </a:p>
        </p:txBody>
      </p:sp>
      <p:sp>
        <p:nvSpPr>
          <p:cNvPr id="2" name="TextBox 1">
            <a:extLst>
              <a:ext uri="{FF2B5EF4-FFF2-40B4-BE49-F238E27FC236}">
                <a16:creationId xmlns:a16="http://schemas.microsoft.com/office/drawing/2014/main" id="{7B07E4E1-73A1-423B-876D-051FC83BAF0C}"/>
              </a:ext>
            </a:extLst>
          </p:cNvPr>
          <p:cNvSpPr txBox="1"/>
          <p:nvPr/>
        </p:nvSpPr>
        <p:spPr>
          <a:xfrm>
            <a:off x="3670617" y="3779390"/>
            <a:ext cx="5376333" cy="646331"/>
          </a:xfrm>
          <a:prstGeom prst="rect">
            <a:avLst/>
          </a:prstGeom>
          <a:noFill/>
        </p:spPr>
        <p:txBody>
          <a:bodyPr wrap="square" rtlCol="0">
            <a:spAutoFit/>
          </a:bodyPr>
          <a:lstStyle/>
          <a:p>
            <a:r>
              <a:rPr lang="en-US" dirty="0">
                <a:solidFill>
                  <a:srgbClr val="FF0000"/>
                </a:solidFill>
              </a:rPr>
              <a:t>If there are no conclusion or some parts o conclusion is missing – the score will be reduced by 1 point of 3</a:t>
            </a:r>
            <a:endParaRPr lang="ru-RU" dirty="0">
              <a:solidFill>
                <a:srgbClr val="FF0000"/>
              </a:solidFill>
            </a:endParaRPr>
          </a:p>
        </p:txBody>
      </p:sp>
    </p:spTree>
    <p:extLst>
      <p:ext uri="{BB962C8B-B14F-4D97-AF65-F5344CB8AC3E}">
        <p14:creationId xmlns:p14="http://schemas.microsoft.com/office/powerpoint/2010/main" val="172685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pPr>
              <a:defRPr/>
            </a:pPr>
            <a:r>
              <a:rPr lang="en-US" sz="2400" dirty="0"/>
              <a:t>Evaluations</a:t>
            </a:r>
          </a:p>
        </p:txBody>
      </p:sp>
      <p:sp>
        <p:nvSpPr>
          <p:cNvPr id="5" name="TextBox 4">
            <a:extLst>
              <a:ext uri="{FF2B5EF4-FFF2-40B4-BE49-F238E27FC236}">
                <a16:creationId xmlns:a16="http://schemas.microsoft.com/office/drawing/2014/main" id="{07FA0CB6-12DE-4F7F-B373-C01A9A4CB652}"/>
              </a:ext>
            </a:extLst>
          </p:cNvPr>
          <p:cNvSpPr txBox="1"/>
          <p:nvPr/>
        </p:nvSpPr>
        <p:spPr>
          <a:xfrm>
            <a:off x="476970" y="1049598"/>
            <a:ext cx="852309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Evaluations (pp 4.2-4.6. of the report are not obligatory, it’s optional).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better to delete this parts from the report, if you didn’t fulfill this parts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if you do optional parts with mistakes, were will be penalty for that, and you will have no extra points while fixes won’t be done. </a:t>
            </a:r>
          </a:p>
          <a:p>
            <a:pPr marL="342900" indent="-342900">
              <a:buAutoNum type="arabicParenR" startAt="2"/>
            </a:pPr>
            <a:endParaRPr lang="ru-RU" dirty="0"/>
          </a:p>
        </p:txBody>
      </p:sp>
      <p:sp>
        <p:nvSpPr>
          <p:cNvPr id="2" name="TextBox 1">
            <a:extLst>
              <a:ext uri="{FF2B5EF4-FFF2-40B4-BE49-F238E27FC236}">
                <a16:creationId xmlns:a16="http://schemas.microsoft.com/office/drawing/2014/main" id="{7B07E4E1-73A1-423B-876D-051FC83BAF0C}"/>
              </a:ext>
            </a:extLst>
          </p:cNvPr>
          <p:cNvSpPr txBox="1"/>
          <p:nvPr/>
        </p:nvSpPr>
        <p:spPr>
          <a:xfrm>
            <a:off x="3670617" y="3779390"/>
            <a:ext cx="5376333" cy="646331"/>
          </a:xfrm>
          <a:prstGeom prst="rect">
            <a:avLst/>
          </a:prstGeom>
          <a:noFill/>
        </p:spPr>
        <p:txBody>
          <a:bodyPr wrap="square" rtlCol="0">
            <a:spAutoFit/>
          </a:bodyPr>
          <a:lstStyle/>
          <a:p>
            <a:r>
              <a:rPr lang="en-US" dirty="0">
                <a:solidFill>
                  <a:srgbClr val="FF0000"/>
                </a:solidFill>
              </a:rPr>
              <a:t>If there are no conclusion or some parts o conclusion is missing – the score will be reduced by 1 point of 3</a:t>
            </a:r>
            <a:endParaRPr lang="ru-RU" dirty="0">
              <a:solidFill>
                <a:srgbClr val="FF0000"/>
              </a:solidFill>
            </a:endParaRPr>
          </a:p>
        </p:txBody>
      </p:sp>
    </p:spTree>
    <p:extLst>
      <p:ext uri="{BB962C8B-B14F-4D97-AF65-F5344CB8AC3E}">
        <p14:creationId xmlns:p14="http://schemas.microsoft.com/office/powerpoint/2010/main" val="3750895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11480" y="2151530"/>
            <a:ext cx="8275320" cy="625538"/>
          </a:xfrm>
        </p:spPr>
        <p:txBody>
          <a:bodyPr>
            <a:noAutofit/>
          </a:bodyPr>
          <a:lstStyle/>
          <a:p>
            <a:pPr algn="ctr"/>
            <a:r>
              <a:rPr lang="en-US" dirty="0">
                <a:solidFill>
                  <a:schemeClr val="bg1"/>
                </a:solidFill>
              </a:rPr>
              <a:t>Practice task 1</a:t>
            </a:r>
            <a:br>
              <a:rPr lang="en-US" dirty="0">
                <a:solidFill>
                  <a:schemeClr val="bg1"/>
                </a:solidFill>
              </a:rPr>
            </a:br>
            <a:r>
              <a:rPr lang="en-US" dirty="0">
                <a:solidFill>
                  <a:schemeClr val="bg1"/>
                </a:solidFill>
              </a:rPr>
              <a:t>Simple semiconductor device circuits design</a:t>
            </a:r>
            <a:br>
              <a:rPr lang="en-US" dirty="0">
                <a:solidFill>
                  <a:schemeClr val="bg1"/>
                </a:solidFill>
              </a:rPr>
            </a:br>
            <a:endParaRPr lang="en-US" dirty="0">
              <a:solidFill>
                <a:schemeClr val="bg1"/>
              </a:solidFill>
            </a:endParaRPr>
          </a:p>
        </p:txBody>
      </p:sp>
      <p:sp>
        <p:nvSpPr>
          <p:cNvPr id="2" name="Text Placeholder 6">
            <a:extLst>
              <a:ext uri="{FF2B5EF4-FFF2-40B4-BE49-F238E27FC236}">
                <a16:creationId xmlns:a16="http://schemas.microsoft.com/office/drawing/2014/main" id="{2EE131ED-943C-6711-9990-D5BDA56B841B}"/>
              </a:ext>
            </a:extLst>
          </p:cNvPr>
          <p:cNvSpPr txBox="1">
            <a:spLocks/>
          </p:cNvSpPr>
          <p:nvPr/>
        </p:nvSpPr>
        <p:spPr>
          <a:xfrm>
            <a:off x="4562475" y="3267488"/>
            <a:ext cx="4331759" cy="990399"/>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Nikolay Nikolaev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nanikolaev@itmo.ru) </a:t>
            </a: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Nikolai  Poliakov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polyakov_n_a@itmo.ru</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Roman </a:t>
            </a:r>
            <a:r>
              <a:rPr kumimoji="0" lang="en-US" sz="1400" b="1" i="0" u="none" strike="noStrike" kern="1200" cap="none" spc="0" normalizeH="0" baseline="0" noProof="0" dirty="0" err="1">
                <a:ln>
                  <a:noFill/>
                </a:ln>
                <a:solidFill>
                  <a:prstClr val="white"/>
                </a:solidFill>
                <a:effectLst/>
                <a:uLnTx/>
                <a:uFillTx/>
                <a:latin typeface="ALS Schlange sans"/>
                <a:ea typeface="ALS Schlange sans"/>
                <a:cs typeface="ALS Schlange sans"/>
              </a:rPr>
              <a:t>Olekhnovich</a:t>
            </a: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r.o.olekhnovich@mail.ru</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endPar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hlinkClick r:id="rId4">
                <a:extLst>
                  <a:ext uri="{A12FA001-AC4F-418D-AE19-62706E023703}">
                    <ahyp:hlinkClr xmlns:ahyp="http://schemas.microsoft.com/office/drawing/2018/hyperlinkcolor" val="tx"/>
                  </a:ext>
                </a:extLst>
              </a:hlinkClick>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ALS Schlange sans"/>
              <a:ea typeface="+mn-ea"/>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ea typeface="+mn-ea"/>
            </a:endParaRPr>
          </a:p>
        </p:txBody>
      </p:sp>
    </p:spTree>
    <p:extLst>
      <p:ext uri="{BB962C8B-B14F-4D97-AF65-F5344CB8AC3E}">
        <p14:creationId xmlns:p14="http://schemas.microsoft.com/office/powerpoint/2010/main" val="2080259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p:pic>
        <p:nvPicPr>
          <p:cNvPr id="7" name="Рисунок 6">
            <a:extLst>
              <a:ext uri="{FF2B5EF4-FFF2-40B4-BE49-F238E27FC236}">
                <a16:creationId xmlns:a16="http://schemas.microsoft.com/office/drawing/2014/main" id="{8791518C-D13D-432B-8898-0607C7907C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5007" y="742519"/>
            <a:ext cx="4387368" cy="3331067"/>
          </a:xfrm>
          <a:prstGeom prst="rect">
            <a:avLst/>
          </a:prstGeom>
          <a:noFill/>
          <a:ln>
            <a:noFill/>
          </a:ln>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1A2D766-9CB7-424E-81B0-2F8DD347D108}"/>
                  </a:ext>
                </a:extLst>
              </p:cNvPr>
              <p:cNvSpPr txBox="1"/>
              <p:nvPr/>
            </p:nvSpPr>
            <p:spPr>
              <a:xfrm>
                <a:off x="4662375" y="1104953"/>
                <a:ext cx="4387368" cy="3458639"/>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=1</m:t>
                    </m:r>
                    <m:r>
                      <a:rPr lang="en-US" i="1">
                        <a:solidFill>
                          <a:srgbClr val="00B0F0"/>
                        </a:solidFill>
                        <a:effectLst/>
                        <a:latin typeface="Cambria Math" panose="02040503050406030204" pitchFamily="18" charset="0"/>
                        <a:ea typeface="Times New Roman" panose="02020603050405020304" pitchFamily="18" charset="0"/>
                      </a:rPr>
                      <m:t>0</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=1.05 </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b="0" i="1" smtClean="0">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r>
                      <a:rPr lang="ru-RU">
                        <a:solidFill>
                          <a:srgbClr val="00B050"/>
                        </a:solidFill>
                        <a:effectLst/>
                        <a:latin typeface="Cambria Math" panose="02040503050406030204" pitchFamily="18" charset="0"/>
                        <a:ea typeface="Times New Roman" panose="02020603050405020304" pitchFamily="18" charset="0"/>
                      </a:rPr>
                      <m:t>0.</m:t>
                    </m:r>
                    <m:r>
                      <a:rPr lang="ru-RU" i="1">
                        <a:solidFill>
                          <a:srgbClr val="00B050"/>
                        </a:solidFill>
                        <a:effectLst/>
                        <a:latin typeface="Cambria Math" panose="02040503050406030204" pitchFamily="18" charset="0"/>
                        <a:ea typeface="Times New Roman" panose="02020603050405020304" pitchFamily="18" charset="0"/>
                      </a:rPr>
                      <m:t>68</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p>
            </p:txBody>
          </p:sp>
        </mc:Choice>
        <mc:Fallback>
          <p:sp>
            <p:nvSpPr>
              <p:cNvPr id="8" name="TextBox 7">
                <a:extLst>
                  <a:ext uri="{FF2B5EF4-FFF2-40B4-BE49-F238E27FC236}">
                    <a16:creationId xmlns:a16="http://schemas.microsoft.com/office/drawing/2014/main" id="{E1A2D766-9CB7-424E-81B0-2F8DD347D108}"/>
                  </a:ext>
                </a:extLst>
              </p:cNvPr>
              <p:cNvSpPr txBox="1">
                <a:spLocks noRot="1" noChangeAspect="1" noMove="1" noResize="1" noEditPoints="1" noAdjustHandles="1" noChangeArrowheads="1" noChangeShapeType="1" noTextEdit="1"/>
              </p:cNvSpPr>
              <p:nvPr/>
            </p:nvSpPr>
            <p:spPr>
              <a:xfrm>
                <a:off x="4662375" y="1104953"/>
                <a:ext cx="4387368" cy="3458639"/>
              </a:xfrm>
              <a:prstGeom prst="rect">
                <a:avLst/>
              </a:prstGeom>
              <a:blipFill>
                <a:blip r:embed="rId4"/>
                <a:stretch>
                  <a:fillRect l="-1250" t="-880" r="-1111"/>
                </a:stretch>
              </a:blipFill>
            </p:spPr>
            <p:txBody>
              <a:bodyPr/>
              <a:lstStyle/>
              <a:p>
                <a:r>
                  <a:rPr lang="ru-RU">
                    <a:noFill/>
                  </a:rPr>
                  <a:t> </a:t>
                </a:r>
              </a:p>
            </p:txBody>
          </p:sp>
        </mc:Fallback>
      </mc:AlternateContent>
    </p:spTree>
    <p:extLst>
      <p:ext uri="{BB962C8B-B14F-4D97-AF65-F5344CB8AC3E}">
        <p14:creationId xmlns:p14="http://schemas.microsoft.com/office/powerpoint/2010/main" val="909406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p:pic>
        <p:nvPicPr>
          <p:cNvPr id="3" name="Рисунок 3">
            <a:extLst>
              <a:ext uri="{FF2B5EF4-FFF2-40B4-BE49-F238E27FC236}">
                <a16:creationId xmlns:a16="http://schemas.microsoft.com/office/drawing/2014/main" id="{9F913610-76F6-44C3-4B9B-CDAC7EB1DB10}"/>
              </a:ext>
            </a:extLst>
          </p:cNvPr>
          <p:cNvPicPr>
            <a:picLocks noChangeAspect="1"/>
          </p:cNvPicPr>
          <p:nvPr/>
        </p:nvPicPr>
        <p:blipFill>
          <a:blip r:embed="rId3"/>
          <a:stretch>
            <a:fillRect/>
          </a:stretch>
        </p:blipFill>
        <p:spPr>
          <a:xfrm>
            <a:off x="275520" y="805271"/>
            <a:ext cx="4121220" cy="4166508"/>
          </a:xfrm>
          <a:prstGeom prst="rect">
            <a:avLst/>
          </a:prstGeom>
        </p:spPr>
      </p:pic>
      <p:cxnSp>
        <p:nvCxnSpPr>
          <p:cNvPr id="4" name="Прямая соединительная линия 8">
            <a:extLst>
              <a:ext uri="{FF2B5EF4-FFF2-40B4-BE49-F238E27FC236}">
                <a16:creationId xmlns:a16="http://schemas.microsoft.com/office/drawing/2014/main" id="{C1C80942-523E-79DD-FDE3-4A34F9D3E3FF}"/>
              </a:ext>
            </a:extLst>
          </p:cNvPr>
          <p:cNvCxnSpPr>
            <a:cxnSpLocks/>
          </p:cNvCxnSpPr>
          <p:nvPr/>
        </p:nvCxnSpPr>
        <p:spPr>
          <a:xfrm>
            <a:off x="414337" y="1022166"/>
            <a:ext cx="2338387" cy="48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5" name="Прямая соединительная линия 9">
            <a:extLst>
              <a:ext uri="{FF2B5EF4-FFF2-40B4-BE49-F238E27FC236}">
                <a16:creationId xmlns:a16="http://schemas.microsoft.com/office/drawing/2014/main" id="{33D91748-260D-DD01-F336-FCD6D351F586}"/>
              </a:ext>
            </a:extLst>
          </p:cNvPr>
          <p:cNvCxnSpPr>
            <a:cxnSpLocks/>
          </p:cNvCxnSpPr>
          <p:nvPr/>
        </p:nvCxnSpPr>
        <p:spPr>
          <a:xfrm flipH="1" flipV="1">
            <a:off x="414338" y="4852988"/>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6" name="Прямая соединительная линия 14">
            <a:extLst>
              <a:ext uri="{FF2B5EF4-FFF2-40B4-BE49-F238E27FC236}">
                <a16:creationId xmlns:a16="http://schemas.microsoft.com/office/drawing/2014/main" id="{8D2A8DC7-7A76-EE74-F2FA-DAE3E23FB5E3}"/>
              </a:ext>
            </a:extLst>
          </p:cNvPr>
          <p:cNvCxnSpPr>
            <a:cxnSpLocks/>
          </p:cNvCxnSpPr>
          <p:nvPr/>
        </p:nvCxnSpPr>
        <p:spPr>
          <a:xfrm flipH="1">
            <a:off x="414339" y="2824163"/>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 name="Прямая соединительная линия 17">
            <a:extLst>
              <a:ext uri="{FF2B5EF4-FFF2-40B4-BE49-F238E27FC236}">
                <a16:creationId xmlns:a16="http://schemas.microsoft.com/office/drawing/2014/main" id="{12D860A3-DDC5-304C-16E0-37D06DB897A2}"/>
              </a:ext>
            </a:extLst>
          </p:cNvPr>
          <p:cNvCxnSpPr>
            <a:cxnSpLocks/>
          </p:cNvCxnSpPr>
          <p:nvPr/>
        </p:nvCxnSpPr>
        <p:spPr>
          <a:xfrm flipH="1">
            <a:off x="433388" y="4652374"/>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0" name="Прямая соединительная линия 21">
            <a:extLst>
              <a:ext uri="{FF2B5EF4-FFF2-40B4-BE49-F238E27FC236}">
                <a16:creationId xmlns:a16="http://schemas.microsoft.com/office/drawing/2014/main" id="{7B291F8F-F739-4302-2D01-DBCA3589D74A}"/>
              </a:ext>
            </a:extLst>
          </p:cNvPr>
          <p:cNvCxnSpPr>
            <a:cxnSpLocks/>
          </p:cNvCxnSpPr>
          <p:nvPr/>
        </p:nvCxnSpPr>
        <p:spPr>
          <a:xfrm flipV="1">
            <a:off x="433388" y="4657137"/>
            <a:ext cx="0" cy="25644"/>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11" name="Прямая соединительная линия 27">
            <a:extLst>
              <a:ext uri="{FF2B5EF4-FFF2-40B4-BE49-F238E27FC236}">
                <a16:creationId xmlns:a16="http://schemas.microsoft.com/office/drawing/2014/main" id="{618A3D00-B65B-D14C-A33F-B4DE91F324F2}"/>
              </a:ext>
            </a:extLst>
          </p:cNvPr>
          <p:cNvCxnSpPr>
            <a:cxnSpLocks/>
          </p:cNvCxnSpPr>
          <p:nvPr/>
        </p:nvCxnSpPr>
        <p:spPr>
          <a:xfrm flipV="1">
            <a:off x="404813" y="3384984"/>
            <a:ext cx="1" cy="1468004"/>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08C2E69-E1D9-0509-7E5D-B48DE92CD30F}"/>
                  </a:ext>
                </a:extLst>
              </p:cNvPr>
              <p:cNvSpPr txBox="1"/>
              <p:nvPr/>
            </p:nvSpPr>
            <p:spPr>
              <a:xfrm>
                <a:off x="962025" y="4298991"/>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p:sp>
            <p:nvSpPr>
              <p:cNvPr id="12" name="TextBox 11">
                <a:extLst>
                  <a:ext uri="{FF2B5EF4-FFF2-40B4-BE49-F238E27FC236}">
                    <a16:creationId xmlns:a16="http://schemas.microsoft.com/office/drawing/2014/main" id="{808C2E69-E1D9-0509-7E5D-B48DE92CD30F}"/>
                  </a:ext>
                </a:extLst>
              </p:cNvPr>
              <p:cNvSpPr txBox="1">
                <a:spLocks noRot="1" noChangeAspect="1" noMove="1" noResize="1" noEditPoints="1" noAdjustHandles="1" noChangeArrowheads="1" noChangeShapeType="1" noTextEdit="1"/>
              </p:cNvSpPr>
              <p:nvPr/>
            </p:nvSpPr>
            <p:spPr>
              <a:xfrm>
                <a:off x="962025" y="4298991"/>
                <a:ext cx="485776" cy="369332"/>
              </a:xfrm>
              <a:prstGeom prst="rect">
                <a:avLst/>
              </a:prstGeom>
              <a:blipFill>
                <a:blip r:embed="rId4"/>
                <a:stretch>
                  <a:fillRect r="-625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980D377-62E0-89D0-E52E-FEA83AF22F90}"/>
                  </a:ext>
                </a:extLst>
              </p:cNvPr>
              <p:cNvSpPr txBox="1"/>
              <p:nvPr/>
            </p:nvSpPr>
            <p:spPr>
              <a:xfrm>
                <a:off x="900113" y="2444234"/>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p:sp>
            <p:nvSpPr>
              <p:cNvPr id="13" name="TextBox 12">
                <a:extLst>
                  <a:ext uri="{FF2B5EF4-FFF2-40B4-BE49-F238E27FC236}">
                    <a16:creationId xmlns:a16="http://schemas.microsoft.com/office/drawing/2014/main" id="{D980D377-62E0-89D0-E52E-FEA83AF22F90}"/>
                  </a:ext>
                </a:extLst>
              </p:cNvPr>
              <p:cNvSpPr txBox="1">
                <a:spLocks noRot="1" noChangeAspect="1" noMove="1" noResize="1" noEditPoints="1" noAdjustHandles="1" noChangeArrowheads="1" noChangeShapeType="1" noTextEdit="1"/>
              </p:cNvSpPr>
              <p:nvPr/>
            </p:nvSpPr>
            <p:spPr>
              <a:xfrm>
                <a:off x="900113" y="2444234"/>
                <a:ext cx="485776" cy="369332"/>
              </a:xfrm>
              <a:prstGeom prst="rect">
                <a:avLst/>
              </a:prstGeom>
              <a:blipFill>
                <a:blip r:embed="rId5"/>
                <a:stretch>
                  <a:fillRect r="-7595"/>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74E04E0-540B-EEA6-5DC0-9A1496F95D80}"/>
                  </a:ext>
                </a:extLst>
              </p:cNvPr>
              <p:cNvSpPr txBox="1"/>
              <p:nvPr/>
            </p:nvSpPr>
            <p:spPr>
              <a:xfrm>
                <a:off x="368740" y="3015508"/>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p:sp>
            <p:nvSpPr>
              <p:cNvPr id="14" name="TextBox 13">
                <a:extLst>
                  <a:ext uri="{FF2B5EF4-FFF2-40B4-BE49-F238E27FC236}">
                    <a16:creationId xmlns:a16="http://schemas.microsoft.com/office/drawing/2014/main" id="{374E04E0-540B-EEA6-5DC0-9A1496F95D80}"/>
                  </a:ext>
                </a:extLst>
              </p:cNvPr>
              <p:cNvSpPr txBox="1">
                <a:spLocks noRot="1" noChangeAspect="1" noMove="1" noResize="1" noEditPoints="1" noAdjustHandles="1" noChangeArrowheads="1" noChangeShapeType="1" noTextEdit="1"/>
              </p:cNvSpPr>
              <p:nvPr/>
            </p:nvSpPr>
            <p:spPr>
              <a:xfrm>
                <a:off x="368740" y="3015508"/>
                <a:ext cx="485776" cy="391582"/>
              </a:xfrm>
              <a:prstGeom prst="rect">
                <a:avLst/>
              </a:prstGeom>
              <a:blipFill>
                <a:blip r:embed="rId6"/>
                <a:stretch>
                  <a:fillRect r="-97500" b="-9375"/>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F6127FA-BC77-1FB5-C404-253D94C01EAE}"/>
                  </a:ext>
                </a:extLst>
              </p:cNvPr>
              <p:cNvSpPr txBox="1"/>
              <p:nvPr/>
            </p:nvSpPr>
            <p:spPr>
              <a:xfrm>
                <a:off x="368740" y="936735"/>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p:sp>
            <p:nvSpPr>
              <p:cNvPr id="15" name="TextBox 14">
                <a:extLst>
                  <a:ext uri="{FF2B5EF4-FFF2-40B4-BE49-F238E27FC236}">
                    <a16:creationId xmlns:a16="http://schemas.microsoft.com/office/drawing/2014/main" id="{FF6127FA-BC77-1FB5-C404-253D94C01EAE}"/>
                  </a:ext>
                </a:extLst>
              </p:cNvPr>
              <p:cNvSpPr txBox="1">
                <a:spLocks noRot="1" noChangeAspect="1" noMove="1" noResize="1" noEditPoints="1" noAdjustHandles="1" noChangeArrowheads="1" noChangeShapeType="1" noTextEdit="1"/>
              </p:cNvSpPr>
              <p:nvPr/>
            </p:nvSpPr>
            <p:spPr>
              <a:xfrm>
                <a:off x="368740" y="936735"/>
                <a:ext cx="485776" cy="391582"/>
              </a:xfrm>
              <a:prstGeom prst="rect">
                <a:avLst/>
              </a:prstGeom>
              <a:blipFill>
                <a:blip r:embed="rId7"/>
                <a:stretch>
                  <a:fillRect r="-97500" b="-9375"/>
                </a:stretch>
              </a:blipFill>
            </p:spPr>
            <p:txBody>
              <a:bodyPr/>
              <a:lstStyle/>
              <a:p>
                <a:r>
                  <a:rPr lang="ru-RU">
                    <a:noFill/>
                  </a:rPr>
                  <a:t> </a:t>
                </a:r>
              </a:p>
            </p:txBody>
          </p:sp>
        </mc:Fallback>
      </mc:AlternateContent>
      <p:cxnSp>
        <p:nvCxnSpPr>
          <p:cNvPr id="16" name="Прямая соединительная линия 44">
            <a:extLst>
              <a:ext uri="{FF2B5EF4-FFF2-40B4-BE49-F238E27FC236}">
                <a16:creationId xmlns:a16="http://schemas.microsoft.com/office/drawing/2014/main" id="{E8CBB3A6-2497-5C4E-FA00-1F0FD2D86E74}"/>
              </a:ext>
            </a:extLst>
          </p:cNvPr>
          <p:cNvCxnSpPr>
            <a:cxnSpLocks/>
          </p:cNvCxnSpPr>
          <p:nvPr/>
        </p:nvCxnSpPr>
        <p:spPr>
          <a:xfrm flipH="1" flipV="1">
            <a:off x="414337" y="2845300"/>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17" name="Прямая соединительная линия 46">
            <a:extLst>
              <a:ext uri="{FF2B5EF4-FFF2-40B4-BE49-F238E27FC236}">
                <a16:creationId xmlns:a16="http://schemas.microsoft.com/office/drawing/2014/main" id="{52D6095C-A1B3-B3DF-4D38-A5DAFF26A5D7}"/>
              </a:ext>
            </a:extLst>
          </p:cNvPr>
          <p:cNvCxnSpPr>
            <a:cxnSpLocks/>
          </p:cNvCxnSpPr>
          <p:nvPr/>
        </p:nvCxnSpPr>
        <p:spPr>
          <a:xfrm flipV="1">
            <a:off x="415394" y="1022166"/>
            <a:ext cx="5614" cy="1798823"/>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50">
            <a:extLst>
              <a:ext uri="{FF2B5EF4-FFF2-40B4-BE49-F238E27FC236}">
                <a16:creationId xmlns:a16="http://schemas.microsoft.com/office/drawing/2014/main" id="{E77276D7-7A47-DF68-095A-92FD62380CBF}"/>
              </a:ext>
            </a:extLst>
          </p:cNvPr>
          <p:cNvCxnSpPr>
            <a:cxnSpLocks/>
          </p:cNvCxnSpPr>
          <p:nvPr/>
        </p:nvCxnSpPr>
        <p:spPr>
          <a:xfrm flipV="1">
            <a:off x="445295" y="2813566"/>
            <a:ext cx="0" cy="48697"/>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19" name="Прямая соединительная линия 54">
            <a:extLst>
              <a:ext uri="{FF2B5EF4-FFF2-40B4-BE49-F238E27FC236}">
                <a16:creationId xmlns:a16="http://schemas.microsoft.com/office/drawing/2014/main" id="{F14EA9FB-564A-C94A-89BE-6F370A67DD06}"/>
              </a:ext>
            </a:extLst>
          </p:cNvPr>
          <p:cNvCxnSpPr>
            <a:cxnSpLocks/>
          </p:cNvCxnSpPr>
          <p:nvPr/>
        </p:nvCxnSpPr>
        <p:spPr>
          <a:xfrm flipV="1">
            <a:off x="2757487" y="1028700"/>
            <a:ext cx="0" cy="3835493"/>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20" name="Прямая соединительная линия 58">
            <a:extLst>
              <a:ext uri="{FF2B5EF4-FFF2-40B4-BE49-F238E27FC236}">
                <a16:creationId xmlns:a16="http://schemas.microsoft.com/office/drawing/2014/main" id="{2F814762-90AC-19FB-8DFF-2BFFEF7049F6}"/>
              </a:ext>
            </a:extLst>
          </p:cNvPr>
          <p:cNvCxnSpPr>
            <a:cxnSpLocks/>
          </p:cNvCxnSpPr>
          <p:nvPr/>
        </p:nvCxnSpPr>
        <p:spPr>
          <a:xfrm>
            <a:off x="414337" y="3381413"/>
            <a:ext cx="2338387" cy="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1A74B5B-BE71-EC23-EFBE-26C15F560249}"/>
                  </a:ext>
                </a:extLst>
              </p:cNvPr>
              <p:cNvSpPr txBox="1"/>
              <p:nvPr/>
            </p:nvSpPr>
            <p:spPr>
              <a:xfrm>
                <a:off x="4662377" y="805271"/>
                <a:ext cx="4387368" cy="3458639"/>
              </a:xfrm>
              <a:prstGeom prst="rect">
                <a:avLst/>
              </a:prstGeom>
              <a:noFill/>
            </p:spPr>
            <p:txBody>
              <a:bodyPr wrap="square" rtlCol="0">
                <a:spAutoFit/>
              </a:bodyPr>
              <a:lstStyle/>
              <a:p>
                <a:pPr lvl="0" algn="just">
                  <a:spcAft>
                    <a:spcPts val="600"/>
                  </a:spcAft>
                  <a:tabLst>
                    <a:tab pos="900430" algn="l"/>
                    <a:tab pos="4860925" algn="l"/>
                  </a:tabLst>
                </a:pPr>
                <a:r>
                  <a:rPr lang="en-US" b="1" kern="1200" dirty="0">
                    <a:solidFill>
                      <a:schemeClr val="bg1"/>
                    </a:solidFill>
                    <a:effectLst/>
                    <a:latin typeface="Calibri" panose="020F0502020204030204" pitchFamily="34" charset="0"/>
                    <a:ea typeface="Times New Roman" panose="02020603050405020304" pitchFamily="18" charset="0"/>
                  </a:rPr>
                  <a:t>Maximum repetitive peak surge forward current</a:t>
                </a:r>
                <a:endParaRPr lang="en-US" b="1" dirty="0">
                  <a:solidFill>
                    <a:schemeClr val="bg1"/>
                  </a:solidFill>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chemeClr val="bg1"/>
                            </a:solidFill>
                            <a:effectLst/>
                            <a:latin typeface="Cambria Math" panose="02040503050406030204" pitchFamily="18" charset="0"/>
                            <a:ea typeface="Times New Roman" panose="02020603050405020304" pitchFamily="18" charset="0"/>
                          </a:rPr>
                        </m:ctrlPr>
                      </m:sSubPr>
                      <m:e>
                        <m:r>
                          <a:rPr lang="ru-RU" i="1">
                            <a:solidFill>
                              <a:schemeClr val="bg1"/>
                            </a:solidFill>
                            <a:effectLst/>
                            <a:latin typeface="Cambria Math" panose="02040503050406030204" pitchFamily="18" charset="0"/>
                            <a:ea typeface="Times New Roman" panose="02020603050405020304" pitchFamily="18" charset="0"/>
                          </a:rPr>
                          <m:t>𝐼</m:t>
                        </m:r>
                      </m:e>
                      <m:sub>
                        <m:r>
                          <a:rPr lang="ru-RU" i="1">
                            <a:solidFill>
                              <a:schemeClr val="bg1"/>
                            </a:solidFill>
                            <a:effectLst/>
                            <a:latin typeface="Cambria Math" panose="02040503050406030204" pitchFamily="18" charset="0"/>
                            <a:ea typeface="Times New Roman" panose="02020603050405020304" pitchFamily="18" charset="0"/>
                          </a:rPr>
                          <m:t>𝑓𝑤𝑑</m:t>
                        </m:r>
                        <m:r>
                          <a:rPr lang="en-US">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𝑖𝑚𝑝</m:t>
                        </m:r>
                      </m:sub>
                    </m:sSub>
                    <m:r>
                      <a:rPr lang="en-US">
                        <a:solidFill>
                          <a:schemeClr val="bg1"/>
                        </a:solidFill>
                        <a:effectLst/>
                        <a:latin typeface="Cambria Math" panose="02040503050406030204" pitchFamily="18" charset="0"/>
                        <a:ea typeface="Times New Roman" panose="02020603050405020304" pitchFamily="18" charset="0"/>
                      </a:rPr>
                      <m:t>=</m:t>
                    </m:r>
                    <m:r>
                      <a:rPr lang="en-US" b="0" i="0" smtClean="0">
                        <a:solidFill>
                          <a:schemeClr val="bg1"/>
                        </a:solidFill>
                        <a:effectLst/>
                        <a:latin typeface="Cambria Math" panose="02040503050406030204" pitchFamily="18" charset="0"/>
                        <a:ea typeface="Times New Roman" panose="02020603050405020304" pitchFamily="18" charset="0"/>
                      </a:rPr>
                      <m:t>4</m:t>
                    </m:r>
                    <m:r>
                      <a:rPr lang="en-US" i="1">
                        <a:solidFill>
                          <a:schemeClr val="bg1"/>
                        </a:solidFill>
                        <a:effectLst/>
                        <a:latin typeface="Cambria Math" panose="02040503050406030204" pitchFamily="18" charset="0"/>
                        <a:ea typeface="Times New Roman" panose="02020603050405020304" pitchFamily="18" charset="0"/>
                      </a:rPr>
                      <m:t>0</m:t>
                    </m:r>
                  </m:oMath>
                </a14:m>
                <a:r>
                  <a:rPr lang="en-US" dirty="0">
                    <a:solidFill>
                      <a:schemeClr val="bg1"/>
                    </a:solidFill>
                    <a:effectLst/>
                    <a:latin typeface="Calibri" panose="020F0502020204030204" pitchFamily="34" charset="0"/>
                    <a:ea typeface="Times New Roman" panose="02020603050405020304" pitchFamily="18" charset="0"/>
                  </a:rPr>
                  <a:t>	(A)</a:t>
                </a:r>
                <a:endParaRPr lang="en-US" dirty="0">
                  <a:solidFill>
                    <a:schemeClr val="bg1"/>
                  </a:solidFill>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chemeClr val="bg1"/>
                            </a:solidFill>
                            <a:effectLst/>
                            <a:latin typeface="Cambria Math" panose="02040503050406030204" pitchFamily="18" charset="0"/>
                            <a:ea typeface="Times New Roman" panose="02020603050405020304" pitchFamily="18" charset="0"/>
                          </a:rPr>
                        </m:ctrlPr>
                      </m:sSubPr>
                      <m:e>
                        <m:r>
                          <a:rPr lang="en-US" b="0" i="1" smtClean="0">
                            <a:solidFill>
                              <a:schemeClr val="bg1"/>
                            </a:solidFill>
                            <a:effectLst/>
                            <a:latin typeface="Cambria Math" panose="02040503050406030204" pitchFamily="18" charset="0"/>
                            <a:ea typeface="Times New Roman" panose="02020603050405020304" pitchFamily="18" charset="0"/>
                          </a:rPr>
                          <m:t>𝑉</m:t>
                        </m:r>
                      </m:e>
                      <m:sub>
                        <m:r>
                          <a:rPr lang="ru-RU" i="1">
                            <a:solidFill>
                              <a:schemeClr val="bg1"/>
                            </a:solidFill>
                            <a:effectLst/>
                            <a:latin typeface="Cambria Math" panose="02040503050406030204" pitchFamily="18" charset="0"/>
                            <a:ea typeface="Times New Roman" panose="02020603050405020304" pitchFamily="18" charset="0"/>
                          </a:rPr>
                          <m:t>𝑓𝑤𝑑</m:t>
                        </m:r>
                        <m:r>
                          <a:rPr lang="ru-RU">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𝑚𝑎𝑥</m:t>
                        </m:r>
                      </m:sub>
                    </m:sSub>
                    <m:d>
                      <m:dPr>
                        <m:ctrlPr>
                          <a:rPr lang="ru-RU" i="1">
                            <a:solidFill>
                              <a:schemeClr val="bg1"/>
                            </a:solidFill>
                            <a:effectLst/>
                            <a:latin typeface="Cambria Math" panose="02040503050406030204" pitchFamily="18" charset="0"/>
                            <a:ea typeface="Times New Roman" panose="02020603050405020304" pitchFamily="18" charset="0"/>
                          </a:rPr>
                        </m:ctrlPr>
                      </m:dPr>
                      <m:e>
                        <m:sSub>
                          <m:sSubPr>
                            <m:ctrlPr>
                              <a:rPr lang="ru-RU" i="1">
                                <a:solidFill>
                                  <a:schemeClr val="bg1"/>
                                </a:solidFill>
                                <a:effectLst/>
                                <a:latin typeface="Cambria Math" panose="02040503050406030204" pitchFamily="18" charset="0"/>
                                <a:ea typeface="Times New Roman" panose="02020603050405020304" pitchFamily="18" charset="0"/>
                              </a:rPr>
                            </m:ctrlPr>
                          </m:sSubPr>
                          <m:e>
                            <m:r>
                              <a:rPr lang="ru-RU" i="1">
                                <a:solidFill>
                                  <a:schemeClr val="bg1"/>
                                </a:solidFill>
                                <a:effectLst/>
                                <a:latin typeface="Cambria Math" panose="02040503050406030204" pitchFamily="18" charset="0"/>
                                <a:ea typeface="Times New Roman" panose="02020603050405020304" pitchFamily="18" charset="0"/>
                              </a:rPr>
                              <m:t>𝐼</m:t>
                            </m:r>
                          </m:e>
                          <m:sub>
                            <m:r>
                              <a:rPr lang="ru-RU" i="1">
                                <a:solidFill>
                                  <a:schemeClr val="bg1"/>
                                </a:solidFill>
                                <a:effectLst/>
                                <a:latin typeface="Cambria Math" panose="02040503050406030204" pitchFamily="18" charset="0"/>
                                <a:ea typeface="Times New Roman" panose="02020603050405020304" pitchFamily="18" charset="0"/>
                              </a:rPr>
                              <m:t>𝑓𝑤𝑑</m:t>
                            </m:r>
                            <m:r>
                              <a:rPr lang="ru-RU">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𝑖𝑚𝑝</m:t>
                            </m:r>
                          </m:sub>
                        </m:sSub>
                      </m:e>
                    </m:d>
                    <m:r>
                      <a:rPr lang="ru-RU">
                        <a:solidFill>
                          <a:schemeClr val="bg1"/>
                        </a:solidFill>
                        <a:effectLst/>
                        <a:latin typeface="Cambria Math" panose="02040503050406030204" pitchFamily="18" charset="0"/>
                        <a:ea typeface="Times New Roman" panose="02020603050405020304" pitchFamily="18" charset="0"/>
                      </a:rPr>
                      <m:t>=1.0 </m:t>
                    </m:r>
                  </m:oMath>
                </a14:m>
                <a:r>
                  <a:rPr lang="ru-RU" dirty="0">
                    <a:solidFill>
                      <a:schemeClr val="bg1"/>
                    </a:solidFill>
                    <a:effectLst/>
                    <a:latin typeface="Calibri" panose="020F0502020204030204" pitchFamily="34" charset="0"/>
                    <a:ea typeface="Times New Roman" panose="02020603050405020304" pitchFamily="18" charset="0"/>
                  </a:rPr>
                  <a:t>	(V)</a:t>
                </a:r>
                <a:endParaRPr lang="en-US" dirty="0">
                  <a:solidFill>
                    <a:schemeClr val="bg1"/>
                  </a:solidFill>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𝑂𝑁</m:t>
                        </m:r>
                      </m:sub>
                    </m:sSub>
                    <m:r>
                      <a:rPr lang="ru-RU">
                        <a:solidFill>
                          <a:schemeClr val="bg1"/>
                        </a:solidFill>
                        <a:effectLst/>
                        <a:latin typeface="Cambria Math" panose="02040503050406030204" pitchFamily="18" charset="0"/>
                        <a:ea typeface="Times New Roman" panose="02020603050405020304" pitchFamily="18" charset="0"/>
                      </a:rPr>
                      <m:t>=0</m:t>
                    </m:r>
                    <m:r>
                      <a:rPr lang="en-US" b="0" i="0" smtClean="0">
                        <a:solidFill>
                          <a:schemeClr val="bg1"/>
                        </a:solidFill>
                        <a:effectLst/>
                        <a:latin typeface="Cambria Math" panose="02040503050406030204" pitchFamily="18" charset="0"/>
                        <a:ea typeface="Times New Roman" panose="02020603050405020304" pitchFamily="18" charset="0"/>
                      </a:rPr>
                      <m:t>.35</m:t>
                    </m:r>
                  </m:oMath>
                </a14:m>
                <a:r>
                  <a:rPr lang="ru-RU" dirty="0">
                    <a:solidFill>
                      <a:schemeClr val="bg1"/>
                    </a:solidFill>
                    <a:effectLst/>
                    <a:latin typeface="Calibri" panose="020F0502020204030204" pitchFamily="34" charset="0"/>
                    <a:ea typeface="Times New Roman" panose="02020603050405020304" pitchFamily="18" charset="0"/>
                  </a:rPr>
                  <a:t>	(V)</a:t>
                </a:r>
                <a:endParaRPr lang="en-US" dirty="0">
                  <a:solidFill>
                    <a:schemeClr val="bg1"/>
                  </a:solidFill>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endParaRPr lang="en-US" dirty="0">
                  <a:effectLst/>
                  <a:latin typeface="Calibri" panose="020F0502020204030204" pitchFamily="34" charset="0"/>
                  <a:ea typeface="Times New Roman" panose="02020603050405020304" pitchFamily="18" charset="0"/>
                </a:endParaRPr>
              </a:p>
            </p:txBody>
          </p:sp>
        </mc:Choice>
        <mc:Fallback>
          <p:sp>
            <p:nvSpPr>
              <p:cNvPr id="25" name="TextBox 24">
                <a:extLst>
                  <a:ext uri="{FF2B5EF4-FFF2-40B4-BE49-F238E27FC236}">
                    <a16:creationId xmlns:a16="http://schemas.microsoft.com/office/drawing/2014/main" id="{61A74B5B-BE71-EC23-EFBE-26C15F560249}"/>
                  </a:ext>
                </a:extLst>
              </p:cNvPr>
              <p:cNvSpPr txBox="1">
                <a:spLocks noRot="1" noChangeAspect="1" noMove="1" noResize="1" noEditPoints="1" noAdjustHandles="1" noChangeArrowheads="1" noChangeShapeType="1" noTextEdit="1"/>
              </p:cNvSpPr>
              <p:nvPr/>
            </p:nvSpPr>
            <p:spPr>
              <a:xfrm>
                <a:off x="4662377" y="805271"/>
                <a:ext cx="4387368" cy="3458639"/>
              </a:xfrm>
              <a:prstGeom prst="rect">
                <a:avLst/>
              </a:prstGeom>
              <a:blipFill>
                <a:blip r:embed="rId8"/>
                <a:stretch>
                  <a:fillRect l="-1250" t="-882" r="-1111"/>
                </a:stretch>
              </a:blipFill>
            </p:spPr>
            <p:txBody>
              <a:bodyPr/>
              <a:lstStyle/>
              <a:p>
                <a:r>
                  <a:rPr lang="ru-RU">
                    <a:noFill/>
                  </a:rPr>
                  <a:t> </a:t>
                </a:r>
              </a:p>
            </p:txBody>
          </p:sp>
        </mc:Fallback>
      </mc:AlternateContent>
    </p:spTree>
    <p:extLst>
      <p:ext uri="{BB962C8B-B14F-4D97-AF65-F5344CB8AC3E}">
        <p14:creationId xmlns:p14="http://schemas.microsoft.com/office/powerpoint/2010/main" val="2003127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p:pic>
        <p:nvPicPr>
          <p:cNvPr id="3" name="Рисунок 3">
            <a:extLst>
              <a:ext uri="{FF2B5EF4-FFF2-40B4-BE49-F238E27FC236}">
                <a16:creationId xmlns:a16="http://schemas.microsoft.com/office/drawing/2014/main" id="{9F913610-76F6-44C3-4B9B-CDAC7EB1DB10}"/>
              </a:ext>
            </a:extLst>
          </p:cNvPr>
          <p:cNvPicPr>
            <a:picLocks noChangeAspect="1"/>
          </p:cNvPicPr>
          <p:nvPr/>
        </p:nvPicPr>
        <p:blipFill>
          <a:blip r:embed="rId3"/>
          <a:stretch>
            <a:fillRect/>
          </a:stretch>
        </p:blipFill>
        <p:spPr>
          <a:xfrm>
            <a:off x="275520" y="805271"/>
            <a:ext cx="4121220" cy="4166508"/>
          </a:xfrm>
          <a:prstGeom prst="rect">
            <a:avLst/>
          </a:prstGeom>
        </p:spPr>
      </p:pic>
      <p:cxnSp>
        <p:nvCxnSpPr>
          <p:cNvPr id="4" name="Прямая соединительная линия 8">
            <a:extLst>
              <a:ext uri="{FF2B5EF4-FFF2-40B4-BE49-F238E27FC236}">
                <a16:creationId xmlns:a16="http://schemas.microsoft.com/office/drawing/2014/main" id="{C1C80942-523E-79DD-FDE3-4A34F9D3E3FF}"/>
              </a:ext>
            </a:extLst>
          </p:cNvPr>
          <p:cNvCxnSpPr>
            <a:cxnSpLocks/>
          </p:cNvCxnSpPr>
          <p:nvPr/>
        </p:nvCxnSpPr>
        <p:spPr>
          <a:xfrm>
            <a:off x="414337" y="1022166"/>
            <a:ext cx="2338387" cy="48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5" name="Прямая соединительная линия 9">
            <a:extLst>
              <a:ext uri="{FF2B5EF4-FFF2-40B4-BE49-F238E27FC236}">
                <a16:creationId xmlns:a16="http://schemas.microsoft.com/office/drawing/2014/main" id="{33D91748-260D-DD01-F336-FCD6D351F586}"/>
              </a:ext>
            </a:extLst>
          </p:cNvPr>
          <p:cNvCxnSpPr>
            <a:cxnSpLocks/>
          </p:cNvCxnSpPr>
          <p:nvPr/>
        </p:nvCxnSpPr>
        <p:spPr>
          <a:xfrm flipH="1" flipV="1">
            <a:off x="414338" y="4852988"/>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6" name="Прямая соединительная линия 14">
            <a:extLst>
              <a:ext uri="{FF2B5EF4-FFF2-40B4-BE49-F238E27FC236}">
                <a16:creationId xmlns:a16="http://schemas.microsoft.com/office/drawing/2014/main" id="{8D2A8DC7-7A76-EE74-F2FA-DAE3E23FB5E3}"/>
              </a:ext>
            </a:extLst>
          </p:cNvPr>
          <p:cNvCxnSpPr>
            <a:cxnSpLocks/>
          </p:cNvCxnSpPr>
          <p:nvPr/>
        </p:nvCxnSpPr>
        <p:spPr>
          <a:xfrm flipH="1">
            <a:off x="414339" y="2824163"/>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 name="Прямая соединительная линия 17">
            <a:extLst>
              <a:ext uri="{FF2B5EF4-FFF2-40B4-BE49-F238E27FC236}">
                <a16:creationId xmlns:a16="http://schemas.microsoft.com/office/drawing/2014/main" id="{12D860A3-DDC5-304C-16E0-37D06DB897A2}"/>
              </a:ext>
            </a:extLst>
          </p:cNvPr>
          <p:cNvCxnSpPr>
            <a:cxnSpLocks/>
          </p:cNvCxnSpPr>
          <p:nvPr/>
        </p:nvCxnSpPr>
        <p:spPr>
          <a:xfrm flipH="1">
            <a:off x="433388" y="4652374"/>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0" name="Прямая соединительная линия 21">
            <a:extLst>
              <a:ext uri="{FF2B5EF4-FFF2-40B4-BE49-F238E27FC236}">
                <a16:creationId xmlns:a16="http://schemas.microsoft.com/office/drawing/2014/main" id="{7B291F8F-F739-4302-2D01-DBCA3589D74A}"/>
              </a:ext>
            </a:extLst>
          </p:cNvPr>
          <p:cNvCxnSpPr>
            <a:cxnSpLocks/>
          </p:cNvCxnSpPr>
          <p:nvPr/>
        </p:nvCxnSpPr>
        <p:spPr>
          <a:xfrm flipV="1">
            <a:off x="433388" y="4657137"/>
            <a:ext cx="0" cy="25644"/>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11" name="Прямая соединительная линия 27">
            <a:extLst>
              <a:ext uri="{FF2B5EF4-FFF2-40B4-BE49-F238E27FC236}">
                <a16:creationId xmlns:a16="http://schemas.microsoft.com/office/drawing/2014/main" id="{618A3D00-B65B-D14C-A33F-B4DE91F324F2}"/>
              </a:ext>
            </a:extLst>
          </p:cNvPr>
          <p:cNvCxnSpPr>
            <a:cxnSpLocks/>
          </p:cNvCxnSpPr>
          <p:nvPr/>
        </p:nvCxnSpPr>
        <p:spPr>
          <a:xfrm flipV="1">
            <a:off x="404813" y="3384984"/>
            <a:ext cx="1" cy="1468004"/>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08C2E69-E1D9-0509-7E5D-B48DE92CD30F}"/>
                  </a:ext>
                </a:extLst>
              </p:cNvPr>
              <p:cNvSpPr txBox="1"/>
              <p:nvPr/>
            </p:nvSpPr>
            <p:spPr>
              <a:xfrm>
                <a:off x="962025" y="4298991"/>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p:sp>
            <p:nvSpPr>
              <p:cNvPr id="12" name="TextBox 11">
                <a:extLst>
                  <a:ext uri="{FF2B5EF4-FFF2-40B4-BE49-F238E27FC236}">
                    <a16:creationId xmlns:a16="http://schemas.microsoft.com/office/drawing/2014/main" id="{808C2E69-E1D9-0509-7E5D-B48DE92CD30F}"/>
                  </a:ext>
                </a:extLst>
              </p:cNvPr>
              <p:cNvSpPr txBox="1">
                <a:spLocks noRot="1" noChangeAspect="1" noMove="1" noResize="1" noEditPoints="1" noAdjustHandles="1" noChangeArrowheads="1" noChangeShapeType="1" noTextEdit="1"/>
              </p:cNvSpPr>
              <p:nvPr/>
            </p:nvSpPr>
            <p:spPr>
              <a:xfrm>
                <a:off x="962025" y="4298991"/>
                <a:ext cx="485776" cy="369332"/>
              </a:xfrm>
              <a:prstGeom prst="rect">
                <a:avLst/>
              </a:prstGeom>
              <a:blipFill>
                <a:blip r:embed="rId4"/>
                <a:stretch>
                  <a:fillRect r="-625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980D377-62E0-89D0-E52E-FEA83AF22F90}"/>
                  </a:ext>
                </a:extLst>
              </p:cNvPr>
              <p:cNvSpPr txBox="1"/>
              <p:nvPr/>
            </p:nvSpPr>
            <p:spPr>
              <a:xfrm>
                <a:off x="900113" y="2444234"/>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p:sp>
            <p:nvSpPr>
              <p:cNvPr id="13" name="TextBox 12">
                <a:extLst>
                  <a:ext uri="{FF2B5EF4-FFF2-40B4-BE49-F238E27FC236}">
                    <a16:creationId xmlns:a16="http://schemas.microsoft.com/office/drawing/2014/main" id="{D980D377-62E0-89D0-E52E-FEA83AF22F90}"/>
                  </a:ext>
                </a:extLst>
              </p:cNvPr>
              <p:cNvSpPr txBox="1">
                <a:spLocks noRot="1" noChangeAspect="1" noMove="1" noResize="1" noEditPoints="1" noAdjustHandles="1" noChangeArrowheads="1" noChangeShapeType="1" noTextEdit="1"/>
              </p:cNvSpPr>
              <p:nvPr/>
            </p:nvSpPr>
            <p:spPr>
              <a:xfrm>
                <a:off x="900113" y="2444234"/>
                <a:ext cx="485776" cy="369332"/>
              </a:xfrm>
              <a:prstGeom prst="rect">
                <a:avLst/>
              </a:prstGeom>
              <a:blipFill>
                <a:blip r:embed="rId5"/>
                <a:stretch>
                  <a:fillRect r="-7595"/>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74E04E0-540B-EEA6-5DC0-9A1496F95D80}"/>
                  </a:ext>
                </a:extLst>
              </p:cNvPr>
              <p:cNvSpPr txBox="1"/>
              <p:nvPr/>
            </p:nvSpPr>
            <p:spPr>
              <a:xfrm>
                <a:off x="368740" y="3015508"/>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p:sp>
            <p:nvSpPr>
              <p:cNvPr id="14" name="TextBox 13">
                <a:extLst>
                  <a:ext uri="{FF2B5EF4-FFF2-40B4-BE49-F238E27FC236}">
                    <a16:creationId xmlns:a16="http://schemas.microsoft.com/office/drawing/2014/main" id="{374E04E0-540B-EEA6-5DC0-9A1496F95D80}"/>
                  </a:ext>
                </a:extLst>
              </p:cNvPr>
              <p:cNvSpPr txBox="1">
                <a:spLocks noRot="1" noChangeAspect="1" noMove="1" noResize="1" noEditPoints="1" noAdjustHandles="1" noChangeArrowheads="1" noChangeShapeType="1" noTextEdit="1"/>
              </p:cNvSpPr>
              <p:nvPr/>
            </p:nvSpPr>
            <p:spPr>
              <a:xfrm>
                <a:off x="368740" y="3015508"/>
                <a:ext cx="485776" cy="391582"/>
              </a:xfrm>
              <a:prstGeom prst="rect">
                <a:avLst/>
              </a:prstGeom>
              <a:blipFill>
                <a:blip r:embed="rId6"/>
                <a:stretch>
                  <a:fillRect r="-97500" b="-9375"/>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F6127FA-BC77-1FB5-C404-253D94C01EAE}"/>
                  </a:ext>
                </a:extLst>
              </p:cNvPr>
              <p:cNvSpPr txBox="1"/>
              <p:nvPr/>
            </p:nvSpPr>
            <p:spPr>
              <a:xfrm>
                <a:off x="368740" y="936735"/>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p:sp>
            <p:nvSpPr>
              <p:cNvPr id="15" name="TextBox 14">
                <a:extLst>
                  <a:ext uri="{FF2B5EF4-FFF2-40B4-BE49-F238E27FC236}">
                    <a16:creationId xmlns:a16="http://schemas.microsoft.com/office/drawing/2014/main" id="{FF6127FA-BC77-1FB5-C404-253D94C01EAE}"/>
                  </a:ext>
                </a:extLst>
              </p:cNvPr>
              <p:cNvSpPr txBox="1">
                <a:spLocks noRot="1" noChangeAspect="1" noMove="1" noResize="1" noEditPoints="1" noAdjustHandles="1" noChangeArrowheads="1" noChangeShapeType="1" noTextEdit="1"/>
              </p:cNvSpPr>
              <p:nvPr/>
            </p:nvSpPr>
            <p:spPr>
              <a:xfrm>
                <a:off x="368740" y="936735"/>
                <a:ext cx="485776" cy="391582"/>
              </a:xfrm>
              <a:prstGeom prst="rect">
                <a:avLst/>
              </a:prstGeom>
              <a:blipFill>
                <a:blip r:embed="rId7"/>
                <a:stretch>
                  <a:fillRect r="-97500" b="-9375"/>
                </a:stretch>
              </a:blipFill>
            </p:spPr>
            <p:txBody>
              <a:bodyPr/>
              <a:lstStyle/>
              <a:p>
                <a:r>
                  <a:rPr lang="ru-RU">
                    <a:noFill/>
                  </a:rPr>
                  <a:t> </a:t>
                </a:r>
              </a:p>
            </p:txBody>
          </p:sp>
        </mc:Fallback>
      </mc:AlternateContent>
      <p:cxnSp>
        <p:nvCxnSpPr>
          <p:cNvPr id="16" name="Прямая соединительная линия 44">
            <a:extLst>
              <a:ext uri="{FF2B5EF4-FFF2-40B4-BE49-F238E27FC236}">
                <a16:creationId xmlns:a16="http://schemas.microsoft.com/office/drawing/2014/main" id="{E8CBB3A6-2497-5C4E-FA00-1F0FD2D86E74}"/>
              </a:ext>
            </a:extLst>
          </p:cNvPr>
          <p:cNvCxnSpPr>
            <a:cxnSpLocks/>
          </p:cNvCxnSpPr>
          <p:nvPr/>
        </p:nvCxnSpPr>
        <p:spPr>
          <a:xfrm flipH="1" flipV="1">
            <a:off x="414337" y="2845300"/>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17" name="Прямая соединительная линия 46">
            <a:extLst>
              <a:ext uri="{FF2B5EF4-FFF2-40B4-BE49-F238E27FC236}">
                <a16:creationId xmlns:a16="http://schemas.microsoft.com/office/drawing/2014/main" id="{52D6095C-A1B3-B3DF-4D38-A5DAFF26A5D7}"/>
              </a:ext>
            </a:extLst>
          </p:cNvPr>
          <p:cNvCxnSpPr>
            <a:cxnSpLocks/>
          </p:cNvCxnSpPr>
          <p:nvPr/>
        </p:nvCxnSpPr>
        <p:spPr>
          <a:xfrm flipV="1">
            <a:off x="415394" y="1022166"/>
            <a:ext cx="5614" cy="1798823"/>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50">
            <a:extLst>
              <a:ext uri="{FF2B5EF4-FFF2-40B4-BE49-F238E27FC236}">
                <a16:creationId xmlns:a16="http://schemas.microsoft.com/office/drawing/2014/main" id="{E77276D7-7A47-DF68-095A-92FD62380CBF}"/>
              </a:ext>
            </a:extLst>
          </p:cNvPr>
          <p:cNvCxnSpPr>
            <a:cxnSpLocks/>
          </p:cNvCxnSpPr>
          <p:nvPr/>
        </p:nvCxnSpPr>
        <p:spPr>
          <a:xfrm flipV="1">
            <a:off x="445295" y="2813566"/>
            <a:ext cx="0" cy="48697"/>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19" name="Прямая соединительная линия 54">
            <a:extLst>
              <a:ext uri="{FF2B5EF4-FFF2-40B4-BE49-F238E27FC236}">
                <a16:creationId xmlns:a16="http://schemas.microsoft.com/office/drawing/2014/main" id="{F14EA9FB-564A-C94A-89BE-6F370A67DD06}"/>
              </a:ext>
            </a:extLst>
          </p:cNvPr>
          <p:cNvCxnSpPr>
            <a:cxnSpLocks/>
          </p:cNvCxnSpPr>
          <p:nvPr/>
        </p:nvCxnSpPr>
        <p:spPr>
          <a:xfrm flipV="1">
            <a:off x="2757487" y="1028700"/>
            <a:ext cx="0" cy="3835493"/>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20" name="Прямая соединительная линия 58">
            <a:extLst>
              <a:ext uri="{FF2B5EF4-FFF2-40B4-BE49-F238E27FC236}">
                <a16:creationId xmlns:a16="http://schemas.microsoft.com/office/drawing/2014/main" id="{2F814762-90AC-19FB-8DFF-2BFFEF7049F6}"/>
              </a:ext>
            </a:extLst>
          </p:cNvPr>
          <p:cNvCxnSpPr>
            <a:cxnSpLocks/>
          </p:cNvCxnSpPr>
          <p:nvPr/>
        </p:nvCxnSpPr>
        <p:spPr>
          <a:xfrm>
            <a:off x="414337" y="3381413"/>
            <a:ext cx="2338387" cy="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3A82A9A-13BC-D8DD-4787-9E049B9283DD}"/>
                  </a:ext>
                </a:extLst>
              </p:cNvPr>
              <p:cNvSpPr txBox="1"/>
              <p:nvPr/>
            </p:nvSpPr>
            <p:spPr>
              <a:xfrm>
                <a:off x="4662375" y="1104953"/>
                <a:ext cx="4387368" cy="3210431"/>
              </a:xfrm>
              <a:prstGeom prst="rect">
                <a:avLst/>
              </a:prstGeom>
              <a:noFill/>
            </p:spPr>
            <p:txBody>
              <a:bodyPr wrap="square" rtlCol="0">
                <a:spAutoFit/>
              </a:bodyPr>
              <a:lstStyle/>
              <a:p>
                <a:pPr lvl="0" algn="just">
                  <a:spcAft>
                    <a:spcPts val="600"/>
                  </a:spcAft>
                  <a:tabLst>
                    <a:tab pos="900430" algn="l"/>
                    <a:tab pos="4860925" algn="l"/>
                  </a:tabLst>
                </a:pPr>
                <a:r>
                  <a:rPr lang="en-US" b="1" kern="1200" dirty="0">
                    <a:solidFill>
                      <a:schemeClr val="bg1"/>
                    </a:solidFill>
                    <a:effectLst/>
                    <a:latin typeface="Calibri" panose="020F0502020204030204" pitchFamily="34" charset="0"/>
                    <a:ea typeface="Times New Roman" panose="02020603050405020304" pitchFamily="18" charset="0"/>
                  </a:rPr>
                  <a:t>Maximum repetitive peak surge forward current</a:t>
                </a:r>
                <a:endParaRPr lang="en-US" b="1" dirty="0">
                  <a:solidFill>
                    <a:schemeClr val="bg1"/>
                  </a:solidFill>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chemeClr val="bg1"/>
                            </a:solidFill>
                            <a:effectLst/>
                            <a:latin typeface="Cambria Math" panose="02040503050406030204" pitchFamily="18" charset="0"/>
                            <a:ea typeface="Times New Roman" panose="02020603050405020304" pitchFamily="18" charset="0"/>
                          </a:rPr>
                        </m:ctrlPr>
                      </m:sSubPr>
                      <m:e>
                        <m:r>
                          <a:rPr lang="ru-RU" i="1">
                            <a:solidFill>
                              <a:schemeClr val="bg1"/>
                            </a:solidFill>
                            <a:effectLst/>
                            <a:latin typeface="Cambria Math" panose="02040503050406030204" pitchFamily="18" charset="0"/>
                            <a:ea typeface="Times New Roman" panose="02020603050405020304" pitchFamily="18" charset="0"/>
                          </a:rPr>
                          <m:t>𝐼</m:t>
                        </m:r>
                      </m:e>
                      <m:sub>
                        <m:r>
                          <a:rPr lang="ru-RU" i="1">
                            <a:solidFill>
                              <a:schemeClr val="bg1"/>
                            </a:solidFill>
                            <a:effectLst/>
                            <a:latin typeface="Cambria Math" panose="02040503050406030204" pitchFamily="18" charset="0"/>
                            <a:ea typeface="Times New Roman" panose="02020603050405020304" pitchFamily="18" charset="0"/>
                          </a:rPr>
                          <m:t>𝑓𝑤𝑑</m:t>
                        </m:r>
                        <m:r>
                          <a:rPr lang="en-US">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𝑖𝑚𝑝</m:t>
                        </m:r>
                      </m:sub>
                    </m:sSub>
                    <m:r>
                      <a:rPr lang="en-US">
                        <a:solidFill>
                          <a:schemeClr val="bg1"/>
                        </a:solidFill>
                        <a:effectLst/>
                        <a:latin typeface="Cambria Math" panose="02040503050406030204" pitchFamily="18" charset="0"/>
                        <a:ea typeface="Times New Roman" panose="02020603050405020304" pitchFamily="18" charset="0"/>
                      </a:rPr>
                      <m:t>=1</m:t>
                    </m:r>
                    <m:r>
                      <a:rPr lang="en-US" i="1">
                        <a:solidFill>
                          <a:schemeClr val="bg1"/>
                        </a:solidFill>
                        <a:effectLst/>
                        <a:latin typeface="Cambria Math" panose="02040503050406030204" pitchFamily="18" charset="0"/>
                        <a:ea typeface="Times New Roman" panose="02020603050405020304" pitchFamily="18" charset="0"/>
                      </a:rPr>
                      <m:t>0</m:t>
                    </m:r>
                  </m:oMath>
                </a14:m>
                <a:r>
                  <a:rPr lang="en-US" dirty="0">
                    <a:solidFill>
                      <a:schemeClr val="bg1"/>
                    </a:solidFill>
                    <a:effectLst/>
                    <a:latin typeface="Calibri" panose="020F0502020204030204" pitchFamily="34" charset="0"/>
                    <a:ea typeface="Times New Roman" panose="02020603050405020304" pitchFamily="18" charset="0"/>
                  </a:rPr>
                  <a:t>	(A)</a:t>
                </a:r>
                <a:endParaRPr lang="en-US" dirty="0">
                  <a:solidFill>
                    <a:schemeClr val="bg1"/>
                  </a:solidFill>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chemeClr val="bg1"/>
                            </a:solidFill>
                            <a:effectLst/>
                            <a:latin typeface="Cambria Math" panose="02040503050406030204" pitchFamily="18" charset="0"/>
                            <a:ea typeface="Times New Roman" panose="02020603050405020304" pitchFamily="18" charset="0"/>
                          </a:rPr>
                        </m:ctrlPr>
                      </m:sSubPr>
                      <m:e>
                        <m:r>
                          <a:rPr lang="en-US" b="0" i="1" smtClean="0">
                            <a:solidFill>
                              <a:schemeClr val="bg1"/>
                            </a:solidFill>
                            <a:effectLst/>
                            <a:latin typeface="Cambria Math" panose="02040503050406030204" pitchFamily="18" charset="0"/>
                            <a:ea typeface="Times New Roman" panose="02020603050405020304" pitchFamily="18" charset="0"/>
                          </a:rPr>
                          <m:t>𝑉</m:t>
                        </m:r>
                      </m:e>
                      <m:sub>
                        <m:r>
                          <a:rPr lang="ru-RU" i="1">
                            <a:solidFill>
                              <a:schemeClr val="bg1"/>
                            </a:solidFill>
                            <a:effectLst/>
                            <a:latin typeface="Cambria Math" panose="02040503050406030204" pitchFamily="18" charset="0"/>
                            <a:ea typeface="Times New Roman" panose="02020603050405020304" pitchFamily="18" charset="0"/>
                          </a:rPr>
                          <m:t>𝑓𝑤𝑑</m:t>
                        </m:r>
                        <m:r>
                          <a:rPr lang="ru-RU">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𝑚𝑎𝑥</m:t>
                        </m:r>
                      </m:sub>
                    </m:sSub>
                    <m:d>
                      <m:dPr>
                        <m:ctrlPr>
                          <a:rPr lang="ru-RU" i="1">
                            <a:solidFill>
                              <a:schemeClr val="bg1"/>
                            </a:solidFill>
                            <a:effectLst/>
                            <a:latin typeface="Cambria Math" panose="02040503050406030204" pitchFamily="18" charset="0"/>
                            <a:ea typeface="Times New Roman" panose="02020603050405020304" pitchFamily="18" charset="0"/>
                          </a:rPr>
                        </m:ctrlPr>
                      </m:dPr>
                      <m:e>
                        <m:sSub>
                          <m:sSubPr>
                            <m:ctrlPr>
                              <a:rPr lang="ru-RU" i="1">
                                <a:solidFill>
                                  <a:schemeClr val="bg1"/>
                                </a:solidFill>
                                <a:effectLst/>
                                <a:latin typeface="Cambria Math" panose="02040503050406030204" pitchFamily="18" charset="0"/>
                                <a:ea typeface="Times New Roman" panose="02020603050405020304" pitchFamily="18" charset="0"/>
                              </a:rPr>
                            </m:ctrlPr>
                          </m:sSubPr>
                          <m:e>
                            <m:r>
                              <a:rPr lang="ru-RU" i="1">
                                <a:solidFill>
                                  <a:schemeClr val="bg1"/>
                                </a:solidFill>
                                <a:effectLst/>
                                <a:latin typeface="Cambria Math" panose="02040503050406030204" pitchFamily="18" charset="0"/>
                                <a:ea typeface="Times New Roman" panose="02020603050405020304" pitchFamily="18" charset="0"/>
                              </a:rPr>
                              <m:t>𝐼</m:t>
                            </m:r>
                          </m:e>
                          <m:sub>
                            <m:r>
                              <a:rPr lang="ru-RU" i="1">
                                <a:solidFill>
                                  <a:schemeClr val="bg1"/>
                                </a:solidFill>
                                <a:effectLst/>
                                <a:latin typeface="Cambria Math" panose="02040503050406030204" pitchFamily="18" charset="0"/>
                                <a:ea typeface="Times New Roman" panose="02020603050405020304" pitchFamily="18" charset="0"/>
                              </a:rPr>
                              <m:t>𝑓𝑤𝑑</m:t>
                            </m:r>
                            <m:r>
                              <a:rPr lang="ru-RU">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𝑖𝑚𝑝</m:t>
                            </m:r>
                          </m:sub>
                        </m:sSub>
                      </m:e>
                    </m:d>
                    <m:r>
                      <a:rPr lang="ru-RU">
                        <a:solidFill>
                          <a:schemeClr val="bg1"/>
                        </a:solidFill>
                        <a:effectLst/>
                        <a:latin typeface="Cambria Math" panose="02040503050406030204" pitchFamily="18" charset="0"/>
                        <a:ea typeface="Times New Roman" panose="02020603050405020304" pitchFamily="18" charset="0"/>
                      </a:rPr>
                      <m:t>=1.05 </m:t>
                    </m:r>
                  </m:oMath>
                </a14:m>
                <a:r>
                  <a:rPr lang="ru-RU" dirty="0">
                    <a:solidFill>
                      <a:schemeClr val="bg1"/>
                    </a:solidFill>
                    <a:effectLst/>
                    <a:latin typeface="Calibri" panose="020F0502020204030204" pitchFamily="34" charset="0"/>
                    <a:ea typeface="Times New Roman" panose="02020603050405020304" pitchFamily="18" charset="0"/>
                  </a:rPr>
                  <a:t>	(V)</a:t>
                </a:r>
                <a:endParaRPr lang="en-US" dirty="0">
                  <a:solidFill>
                    <a:schemeClr val="bg1"/>
                  </a:solidFill>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𝑂𝑁</m:t>
                        </m:r>
                      </m:sub>
                    </m:sSub>
                    <m:r>
                      <a:rPr lang="ru-RU">
                        <a:solidFill>
                          <a:schemeClr val="bg1"/>
                        </a:solidFill>
                        <a:effectLst/>
                        <a:latin typeface="Cambria Math" panose="02040503050406030204" pitchFamily="18" charset="0"/>
                        <a:ea typeface="Times New Roman" panose="02020603050405020304" pitchFamily="18" charset="0"/>
                      </a:rPr>
                      <m:t>=0.</m:t>
                    </m:r>
                    <m:r>
                      <a:rPr lang="ru-RU" i="1">
                        <a:solidFill>
                          <a:schemeClr val="bg1"/>
                        </a:solidFill>
                        <a:effectLst/>
                        <a:latin typeface="Cambria Math" panose="02040503050406030204" pitchFamily="18" charset="0"/>
                        <a:ea typeface="Times New Roman" panose="02020603050405020304" pitchFamily="18" charset="0"/>
                      </a:rPr>
                      <m:t>68</m:t>
                    </m:r>
                  </m:oMath>
                </a14:m>
                <a:r>
                  <a:rPr lang="ru-RU" dirty="0">
                    <a:solidFill>
                      <a:schemeClr val="bg1"/>
                    </a:solidFill>
                    <a:effectLst/>
                    <a:latin typeface="Calibri" panose="020F0502020204030204" pitchFamily="34" charset="0"/>
                    <a:ea typeface="Times New Roman" panose="02020603050405020304" pitchFamily="18" charset="0"/>
                  </a:rPr>
                  <a:t>	(V)</a:t>
                </a:r>
                <a:endParaRPr lang="en-US" dirty="0">
                  <a:solidFill>
                    <a:schemeClr val="bg1"/>
                  </a:solidFill>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current at starting conduct state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rgbClr val="FF0000"/>
                            </a:solidFill>
                            <a:latin typeface="Cambria Math" panose="02040503050406030204" pitchFamily="18" charset="0"/>
                            <a:ea typeface="Times New Roman" panose="02020603050405020304" pitchFamily="18" charset="0"/>
                          </a:rPr>
                        </m:ctrlPr>
                      </m:sSubPr>
                      <m:e>
                        <m:r>
                          <a:rPr lang="ru-RU" i="1">
                            <a:solidFill>
                              <a:srgbClr val="FF0000"/>
                            </a:solidFill>
                            <a:latin typeface="Cambria Math" panose="02040503050406030204" pitchFamily="18" charset="0"/>
                            <a:ea typeface="Times New Roman" panose="02020603050405020304" pitchFamily="18" charset="0"/>
                          </a:rPr>
                          <m:t>𝐼</m:t>
                        </m:r>
                      </m:e>
                      <m:sub>
                        <m:r>
                          <a:rPr lang="ru-RU" i="1">
                            <a:solidFill>
                              <a:srgbClr val="FF0000"/>
                            </a:solidFill>
                            <a:latin typeface="Cambria Math" panose="02040503050406030204" pitchFamily="18" charset="0"/>
                            <a:ea typeface="Times New Roman" panose="02020603050405020304" pitchFamily="18" charset="0"/>
                          </a:rPr>
                          <m:t>𝑓𝑤𝑑</m:t>
                        </m:r>
                      </m:sub>
                    </m:sSub>
                    <m:d>
                      <m:dPr>
                        <m:ctrlPr>
                          <a:rPr lang="ru-RU" i="1">
                            <a:solidFill>
                              <a:srgbClr val="FF0000"/>
                            </a:solidFill>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p>
            </p:txBody>
          </p:sp>
        </mc:Choice>
        <mc:Fallback>
          <p:sp>
            <p:nvSpPr>
              <p:cNvPr id="23" name="TextBox 22">
                <a:extLst>
                  <a:ext uri="{FF2B5EF4-FFF2-40B4-BE49-F238E27FC236}">
                    <a16:creationId xmlns:a16="http://schemas.microsoft.com/office/drawing/2014/main" id="{33A82A9A-13BC-D8DD-4787-9E049B9283DD}"/>
                  </a:ext>
                </a:extLst>
              </p:cNvPr>
              <p:cNvSpPr txBox="1">
                <a:spLocks noRot="1" noChangeAspect="1" noMove="1" noResize="1" noEditPoints="1" noAdjustHandles="1" noChangeArrowheads="1" noChangeShapeType="1" noTextEdit="1"/>
              </p:cNvSpPr>
              <p:nvPr/>
            </p:nvSpPr>
            <p:spPr>
              <a:xfrm>
                <a:off x="4662375" y="1104953"/>
                <a:ext cx="4387368" cy="3210431"/>
              </a:xfrm>
              <a:prstGeom prst="rect">
                <a:avLst/>
              </a:prstGeom>
              <a:blipFill>
                <a:blip r:embed="rId8"/>
                <a:stretch>
                  <a:fillRect l="-1250" t="-949" r="-1111" b="-1518"/>
                </a:stretch>
              </a:blipFill>
            </p:spPr>
            <p:txBody>
              <a:bodyPr/>
              <a:lstStyle/>
              <a:p>
                <a:r>
                  <a:rPr lang="ru-RU">
                    <a:noFill/>
                  </a:rPr>
                  <a:t> </a:t>
                </a:r>
              </a:p>
            </p:txBody>
          </p:sp>
        </mc:Fallback>
      </mc:AlternateContent>
      <p:pic>
        <p:nvPicPr>
          <p:cNvPr id="24" name="Рисунок 6">
            <a:extLst>
              <a:ext uri="{FF2B5EF4-FFF2-40B4-BE49-F238E27FC236}">
                <a16:creationId xmlns:a16="http://schemas.microsoft.com/office/drawing/2014/main" id="{85684617-59AE-8930-E58D-1E49070BB818}"/>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4747262" y="805271"/>
            <a:ext cx="4010801" cy="2576142"/>
          </a:xfrm>
          <a:prstGeom prst="rect">
            <a:avLst/>
          </a:prstGeom>
          <a:noFill/>
          <a:ln>
            <a:noFill/>
          </a:ln>
        </p:spPr>
      </p:pic>
    </p:spTree>
    <p:extLst>
      <p:ext uri="{BB962C8B-B14F-4D97-AF65-F5344CB8AC3E}">
        <p14:creationId xmlns:p14="http://schemas.microsoft.com/office/powerpoint/2010/main" val="18403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CC2FC6-3831-41EE-B70F-DBA597E6FB8D}"/>
              </a:ext>
            </a:extLst>
          </p:cNvPr>
          <p:cNvPicPr>
            <a:picLocks noChangeAspect="1"/>
          </p:cNvPicPr>
          <p:nvPr/>
        </p:nvPicPr>
        <p:blipFill>
          <a:blip r:embed="rId3"/>
          <a:stretch>
            <a:fillRect/>
          </a:stretch>
        </p:blipFill>
        <p:spPr>
          <a:xfrm>
            <a:off x="2502639" y="537950"/>
            <a:ext cx="4570386" cy="4229314"/>
          </a:xfrm>
          <a:prstGeom prst="rect">
            <a:avLst/>
          </a:prstGeom>
        </p:spPr>
      </p:pic>
      <p:pic>
        <p:nvPicPr>
          <p:cNvPr id="7" name="Picture 6">
            <a:extLst>
              <a:ext uri="{FF2B5EF4-FFF2-40B4-BE49-F238E27FC236}">
                <a16:creationId xmlns:a16="http://schemas.microsoft.com/office/drawing/2014/main" id="{10331860-FAAF-41A8-B352-700666EB032A}"/>
              </a:ext>
            </a:extLst>
          </p:cNvPr>
          <p:cNvPicPr>
            <a:picLocks noChangeAspect="1"/>
          </p:cNvPicPr>
          <p:nvPr/>
        </p:nvPicPr>
        <p:blipFill rotWithShape="1">
          <a:blip r:embed="rId4">
            <a:clrChange>
              <a:clrFrom>
                <a:srgbClr val="FFFFFF"/>
              </a:clrFrom>
              <a:clrTo>
                <a:srgbClr val="FFFFFF">
                  <a:alpha val="0"/>
                </a:srgbClr>
              </a:clrTo>
            </a:clrChange>
          </a:blip>
          <a:srcRect r="42434"/>
          <a:stretch/>
        </p:blipFill>
        <p:spPr>
          <a:xfrm>
            <a:off x="422347" y="626993"/>
            <a:ext cx="2070618" cy="1409822"/>
          </a:xfrm>
          <a:prstGeom prst="rect">
            <a:avLst/>
          </a:prstGeom>
        </p:spPr>
      </p:pic>
      <p:pic>
        <p:nvPicPr>
          <p:cNvPr id="11" name="Picture 10">
            <a:extLst>
              <a:ext uri="{FF2B5EF4-FFF2-40B4-BE49-F238E27FC236}">
                <a16:creationId xmlns:a16="http://schemas.microsoft.com/office/drawing/2014/main" id="{3733FAA8-966E-47A3-92E9-D01BC65D5075}"/>
              </a:ext>
            </a:extLst>
          </p:cNvPr>
          <p:cNvPicPr>
            <a:picLocks noChangeAspect="1"/>
          </p:cNvPicPr>
          <p:nvPr/>
        </p:nvPicPr>
        <p:blipFill>
          <a:blip r:embed="rId5"/>
          <a:stretch>
            <a:fillRect/>
          </a:stretch>
        </p:blipFill>
        <p:spPr>
          <a:xfrm>
            <a:off x="6842860" y="2432180"/>
            <a:ext cx="2152301" cy="554581"/>
          </a:xfrm>
          <a:prstGeom prst="rect">
            <a:avLst/>
          </a:prstGeom>
        </p:spPr>
      </p:pic>
      <p:pic>
        <p:nvPicPr>
          <p:cNvPr id="15" name="Picture 14">
            <a:extLst>
              <a:ext uri="{FF2B5EF4-FFF2-40B4-BE49-F238E27FC236}">
                <a16:creationId xmlns:a16="http://schemas.microsoft.com/office/drawing/2014/main" id="{44696E4B-C0F4-40E7-912B-3FB7A91487AE}"/>
              </a:ext>
            </a:extLst>
          </p:cNvPr>
          <p:cNvPicPr>
            <a:picLocks noChangeAspect="1"/>
          </p:cNvPicPr>
          <p:nvPr/>
        </p:nvPicPr>
        <p:blipFill>
          <a:blip r:embed="rId6"/>
          <a:stretch>
            <a:fillRect/>
          </a:stretch>
        </p:blipFill>
        <p:spPr>
          <a:xfrm>
            <a:off x="6900439" y="3172219"/>
            <a:ext cx="885196" cy="554580"/>
          </a:xfrm>
          <a:prstGeom prst="rect">
            <a:avLst/>
          </a:prstGeom>
        </p:spPr>
      </p:pic>
      <p:pic>
        <p:nvPicPr>
          <p:cNvPr id="16" name="Picture 15">
            <a:extLst>
              <a:ext uri="{FF2B5EF4-FFF2-40B4-BE49-F238E27FC236}">
                <a16:creationId xmlns:a16="http://schemas.microsoft.com/office/drawing/2014/main" id="{F98FC71F-A0C9-4F14-9F19-97C348D852C6}"/>
              </a:ext>
            </a:extLst>
          </p:cNvPr>
          <p:cNvPicPr>
            <a:picLocks noChangeAspect="1"/>
          </p:cNvPicPr>
          <p:nvPr/>
        </p:nvPicPr>
        <p:blipFill rotWithShape="1">
          <a:blip r:embed="rId4"/>
          <a:srcRect l="60895" t="20693"/>
          <a:stretch/>
        </p:blipFill>
        <p:spPr>
          <a:xfrm>
            <a:off x="672810" y="3029758"/>
            <a:ext cx="1647569" cy="1309637"/>
          </a:xfrm>
          <a:prstGeom prst="rect">
            <a:avLst/>
          </a:prstGeom>
        </p:spPr>
      </p:pic>
      <p:sp>
        <p:nvSpPr>
          <p:cNvPr id="20" name="TextBox 19">
            <a:extLst>
              <a:ext uri="{FF2B5EF4-FFF2-40B4-BE49-F238E27FC236}">
                <a16:creationId xmlns:a16="http://schemas.microsoft.com/office/drawing/2014/main" id="{89E8A3D1-2B15-43F5-ABEC-6F9E0BE3CE6A}"/>
              </a:ext>
            </a:extLst>
          </p:cNvPr>
          <p:cNvSpPr txBox="1"/>
          <p:nvPr/>
        </p:nvSpPr>
        <p:spPr>
          <a:xfrm>
            <a:off x="6985000" y="1923556"/>
            <a:ext cx="1869660" cy="646331"/>
          </a:xfrm>
          <a:prstGeom prst="rect">
            <a:avLst/>
          </a:prstGeom>
          <a:noFill/>
        </p:spPr>
        <p:txBody>
          <a:bodyPr wrap="square">
            <a:spAutoFit/>
          </a:bodyPr>
          <a:lstStyle/>
          <a:p>
            <a:r>
              <a:rPr lang="en-US" sz="1800" b="0" i="0" u="none" strike="noStrike" baseline="0" dirty="0">
                <a:solidFill>
                  <a:srgbClr val="231F20"/>
                </a:solidFill>
                <a:latin typeface="Times-Roman"/>
              </a:rPr>
              <a:t>the </a:t>
            </a:r>
            <a:r>
              <a:rPr lang="en-US" sz="1800" b="0" i="1" u="none" strike="noStrike" baseline="0" dirty="0">
                <a:solidFill>
                  <a:srgbClr val="231F20"/>
                </a:solidFill>
                <a:latin typeface="Times-Italic"/>
              </a:rPr>
              <a:t>Boltzmann diode equation</a:t>
            </a:r>
            <a:endParaRPr lang="ru-RU" dirty="0"/>
          </a:p>
        </p:txBody>
      </p:sp>
      <p:sp>
        <p:nvSpPr>
          <p:cNvPr id="10" name="Title 1">
            <a:extLst>
              <a:ext uri="{FF2B5EF4-FFF2-40B4-BE49-F238E27FC236}">
                <a16:creationId xmlns:a16="http://schemas.microsoft.com/office/drawing/2014/main" id="{04EC43D4-8883-424D-B353-33BDCDC05AF3}"/>
              </a:ext>
            </a:extLst>
          </p:cNvPr>
          <p:cNvSpPr txBox="1">
            <a:spLocks/>
          </p:cNvSpPr>
          <p:nvPr/>
        </p:nvSpPr>
        <p:spPr>
          <a:xfrm>
            <a:off x="0" y="13037"/>
            <a:ext cx="6373585" cy="526941"/>
          </a:xfrm>
          <a:prstGeom prst="rect">
            <a:avLst/>
          </a:prstGeom>
        </p:spPr>
        <p:txBody>
          <a:bodyPr vert="horz" lIns="91440" tIns="45720" rIns="91440" bIns="45720" rtlCol="0" anchor="b">
            <a:normAutofit fontScale="90000" lnSpcReduction="10000"/>
          </a:bodyPr>
          <a:lstStyle>
            <a:lvl1pPr algn="l" defTabSz="457200" rtl="0" eaLnBrk="1" latinLnBrk="0" hangingPunct="1">
              <a:spcBef>
                <a:spcPct val="0"/>
              </a:spcBef>
              <a:buNone/>
              <a:defRPr sz="3200" b="0" i="0" kern="1200" baseline="0">
                <a:solidFill>
                  <a:schemeClr val="tx1"/>
                </a:solidFill>
                <a:latin typeface="+mj-lt"/>
                <a:ea typeface="+mj-ea"/>
                <a:cs typeface="+mj-cs"/>
              </a:defRPr>
            </a:lvl1pPr>
          </a:lstStyle>
          <a:p>
            <a:endParaRPr lang="ru-RU" sz="3200" dirty="0">
              <a:solidFill>
                <a:srgbClr val="204CBC"/>
              </a:solidFill>
              <a:latin typeface="+mn-lt"/>
            </a:endParaRPr>
          </a:p>
        </p:txBody>
      </p:sp>
      <p:pic>
        <p:nvPicPr>
          <p:cNvPr id="3074" name="Picture 2">
            <a:extLst>
              <a:ext uri="{FF2B5EF4-FFF2-40B4-BE49-F238E27FC236}">
                <a16:creationId xmlns:a16="http://schemas.microsoft.com/office/drawing/2014/main" id="{3B3C84A9-3DC0-47AF-AF95-8D8B36D8B5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293" y="2037267"/>
            <a:ext cx="1738604" cy="8583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30E4F48-503A-449A-9501-356BA0D13921}"/>
                  </a:ext>
                </a:extLst>
              </p:cNvPr>
              <p:cNvSpPr txBox="1"/>
              <p:nvPr/>
            </p:nvSpPr>
            <p:spPr>
              <a:xfrm>
                <a:off x="6985000" y="3984298"/>
                <a:ext cx="1601271"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m:t>
                      </m:r>
                      <m:d>
                        <m:dPr>
                          <m:begChr m:val="{"/>
                          <m:endChr m:val=""/>
                          <m:ctrlPr>
                            <a:rPr lang="en-US" b="0" i="1" smtClean="0">
                              <a:latin typeface="Cambria Math" panose="02040503050406030204" pitchFamily="18" charset="0"/>
                              <a:sym typeface="Symbol" panose="05050102010706020507" pitchFamily="18" charset="2"/>
                            </a:rPr>
                          </m:ctrlPr>
                        </m:dPr>
                        <m:e>
                          <m:eqArr>
                            <m:eqArrPr>
                              <m:ctrlPr>
                                <a:rPr lang="en-US" b="0" i="1" smtClean="0">
                                  <a:latin typeface="Cambria Math" panose="02040503050406030204" pitchFamily="18" charset="0"/>
                                  <a:sym typeface="Symbol" panose="05050102010706020507" pitchFamily="18" charset="2"/>
                                </a:rPr>
                              </m:ctrlPr>
                            </m:eqArrPr>
                            <m:e>
                              <m:r>
                                <a:rPr lang="en-US" b="0" i="1" smtClean="0">
                                  <a:latin typeface="Cambria Math" panose="02040503050406030204" pitchFamily="18" charset="0"/>
                                  <a:sym typeface="Symbol" panose="05050102010706020507" pitchFamily="18" charset="2"/>
                                </a:rPr>
                                <m:t>1, </m:t>
                              </m:r>
                              <m:r>
                                <m:rPr>
                                  <m:sty m:val="p"/>
                                </m:rPr>
                                <a:rPr lang="en-US" b="0" i="0" smtClean="0">
                                  <a:latin typeface="Cambria Math" panose="02040503050406030204" pitchFamily="18" charset="0"/>
                                  <a:sym typeface="Symbol" panose="05050102010706020507" pitchFamily="18" charset="2"/>
                                </a:rPr>
                                <m:t>for</m:t>
                              </m:r>
                              <m:r>
                                <a:rPr lang="en-US" b="0" i="0" smtClean="0">
                                  <a:latin typeface="Cambria Math" panose="02040503050406030204" pitchFamily="18" charset="0"/>
                                  <a:sym typeface="Symbol" panose="05050102010706020507" pitchFamily="18" charset="2"/>
                                </a:rPr>
                                <m:t> </m:t>
                              </m:r>
                              <m:r>
                                <m:rPr>
                                  <m:sty m:val="p"/>
                                </m:rPr>
                                <a:rPr lang="en-US" b="0" i="0" smtClean="0">
                                  <a:latin typeface="Cambria Math" panose="02040503050406030204" pitchFamily="18" charset="0"/>
                                  <a:sym typeface="Symbol" panose="05050102010706020507" pitchFamily="18" charset="2"/>
                                </a:rPr>
                                <m:t>Si</m:t>
                              </m:r>
                            </m:e>
                            <m:e>
                              <m:r>
                                <a:rPr lang="en-US" b="0" i="1" smtClean="0">
                                  <a:latin typeface="Cambria Math" panose="02040503050406030204" pitchFamily="18" charset="0"/>
                                </a:rPr>
                                <m:t>2, </m:t>
                              </m:r>
                              <m:r>
                                <m:rPr>
                                  <m:sty m:val="p"/>
                                </m:rPr>
                                <a:rPr lang="en-US" b="0" i="0" smtClean="0">
                                  <a:latin typeface="Cambria Math" panose="02040503050406030204" pitchFamily="18" charset="0"/>
                                </a:rPr>
                                <m:t>for</m:t>
                              </m:r>
                              <m:r>
                                <a:rPr lang="en-US" b="0" i="0" smtClean="0">
                                  <a:latin typeface="Cambria Math" panose="02040503050406030204" pitchFamily="18" charset="0"/>
                                </a:rPr>
                                <m:t> </m:t>
                              </m:r>
                              <m:r>
                                <m:rPr>
                                  <m:sty m:val="p"/>
                                </m:rPr>
                                <a:rPr lang="en-US" b="0" i="0" smtClean="0">
                                  <a:latin typeface="Cambria Math" panose="02040503050406030204" pitchFamily="18" charset="0"/>
                                </a:rPr>
                                <m:t>Ge</m:t>
                              </m:r>
                            </m:e>
                          </m:eqArr>
                        </m:e>
                      </m:d>
                    </m:oMath>
                  </m:oMathPara>
                </a14:m>
                <a:endParaRPr lang="en-US" b="0" dirty="0">
                  <a:sym typeface="Symbol" panose="05050102010706020507" pitchFamily="18" charset="2"/>
                </a:endParaRPr>
              </a:p>
            </p:txBody>
          </p:sp>
        </mc:Choice>
        <mc:Fallback>
          <p:sp>
            <p:nvSpPr>
              <p:cNvPr id="2" name="TextBox 1">
                <a:extLst>
                  <a:ext uri="{FF2B5EF4-FFF2-40B4-BE49-F238E27FC236}">
                    <a16:creationId xmlns:a16="http://schemas.microsoft.com/office/drawing/2014/main" id="{430E4F48-503A-449A-9501-356BA0D13921}"/>
                  </a:ext>
                </a:extLst>
              </p:cNvPr>
              <p:cNvSpPr txBox="1">
                <a:spLocks noRot="1" noChangeAspect="1" noMove="1" noResize="1" noEditPoints="1" noAdjustHandles="1" noChangeArrowheads="1" noChangeShapeType="1" noTextEdit="1"/>
              </p:cNvSpPr>
              <p:nvPr/>
            </p:nvSpPr>
            <p:spPr>
              <a:xfrm>
                <a:off x="6985000" y="3984298"/>
                <a:ext cx="1601271" cy="710194"/>
              </a:xfrm>
              <a:prstGeom prst="rect">
                <a:avLst/>
              </a:prstGeom>
              <a:blipFill>
                <a:blip r:embed="rId8"/>
                <a:stretch>
                  <a:fillRect/>
                </a:stretch>
              </a:blipFill>
            </p:spPr>
            <p:txBody>
              <a:bodyPr/>
              <a:lstStyle/>
              <a:p>
                <a:r>
                  <a:rPr lang="ru-RU">
                    <a:noFill/>
                  </a:rPr>
                  <a:t> </a:t>
                </a:r>
              </a:p>
            </p:txBody>
          </p:sp>
        </mc:Fallback>
      </mc:AlternateContent>
      <p:sp>
        <p:nvSpPr>
          <p:cNvPr id="3" name="Title 2">
            <a:extLst>
              <a:ext uri="{FF2B5EF4-FFF2-40B4-BE49-F238E27FC236}">
                <a16:creationId xmlns:a16="http://schemas.microsoft.com/office/drawing/2014/main" id="{04B0ED45-D517-0A79-812C-20CE0A56434B}"/>
              </a:ext>
            </a:extLst>
          </p:cNvPr>
          <p:cNvSpPr>
            <a:spLocks noGrp="1"/>
          </p:cNvSpPr>
          <p:nvPr>
            <p:ph type="title"/>
          </p:nvPr>
        </p:nvSpPr>
        <p:spPr/>
        <p:txBody>
          <a:bodyPr/>
          <a:lstStyle/>
          <a:p>
            <a:r>
              <a:rPr lang="en-US" sz="2400" dirty="0" err="1"/>
              <a:t>pn</a:t>
            </a:r>
            <a:r>
              <a:rPr lang="en-US" sz="2400" dirty="0"/>
              <a:t>-junction under external voltage</a:t>
            </a:r>
            <a:endParaRPr lang="ru-RU" sz="2400" dirty="0"/>
          </a:p>
        </p:txBody>
      </p:sp>
    </p:spTree>
    <p:extLst>
      <p:ext uri="{BB962C8B-B14F-4D97-AF65-F5344CB8AC3E}">
        <p14:creationId xmlns:p14="http://schemas.microsoft.com/office/powerpoint/2010/main" val="488662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A2D766-9CB7-424E-81B0-2F8DD347D108}"/>
                  </a:ext>
                </a:extLst>
              </p:cNvPr>
              <p:cNvSpPr txBox="1"/>
              <p:nvPr/>
            </p:nvSpPr>
            <p:spPr>
              <a:xfrm>
                <a:off x="4662377" y="805271"/>
                <a:ext cx="4387368" cy="3932936"/>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m:t>
                    </m:r>
                    <m:r>
                      <a:rPr lang="en-US" b="0" i="0" smtClean="0">
                        <a:solidFill>
                          <a:srgbClr val="00B0F0"/>
                        </a:solidFill>
                        <a:effectLst/>
                        <a:latin typeface="Cambria Math" panose="02040503050406030204" pitchFamily="18" charset="0"/>
                        <a:ea typeface="Times New Roman" panose="02020603050405020304" pitchFamily="18" charset="0"/>
                      </a:rPr>
                      <m:t>4</m:t>
                    </m:r>
                    <m:r>
                      <a:rPr lang="en-US" i="1">
                        <a:solidFill>
                          <a:srgbClr val="00B0F0"/>
                        </a:solidFill>
                        <a:effectLst/>
                        <a:latin typeface="Cambria Math" panose="02040503050406030204" pitchFamily="18" charset="0"/>
                        <a:ea typeface="Times New Roman" panose="02020603050405020304" pitchFamily="18" charset="0"/>
                      </a:rPr>
                      <m:t>0</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=1.0 </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r>
                      <a:rPr lang="ru-RU">
                        <a:solidFill>
                          <a:srgbClr val="00B050"/>
                        </a:solidFill>
                        <a:effectLst/>
                        <a:latin typeface="Cambria Math" panose="02040503050406030204" pitchFamily="18" charset="0"/>
                        <a:ea typeface="Times New Roman" panose="02020603050405020304" pitchFamily="18" charset="0"/>
                      </a:rPr>
                      <m:t>0</m:t>
                    </m:r>
                    <m:r>
                      <a:rPr lang="en-US" b="0" i="0" smtClean="0">
                        <a:solidFill>
                          <a:srgbClr val="00B050"/>
                        </a:solidFill>
                        <a:effectLst/>
                        <a:latin typeface="Cambria Math" panose="02040503050406030204" pitchFamily="18" charset="0"/>
                        <a:ea typeface="Times New Roman" panose="02020603050405020304" pitchFamily="18" charset="0"/>
                      </a:rPr>
                      <m:t>.35</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i="1">
                        <a:effectLst/>
                        <a:latin typeface="Cambria Math" panose="02040503050406030204" pitchFamily="18" charset="0"/>
                        <a:ea typeface="Times New Roman" panose="02020603050405020304" pitchFamily="18" charset="0"/>
                      </a:rPr>
                      <m:t>= </m:t>
                    </m:r>
                    <m:f>
                      <m:fPr>
                        <m:ctrlPr>
                          <a:rPr lang="ru-RU" i="1" smtClean="0">
                            <a:solidFill>
                              <a:schemeClr val="tx1"/>
                            </a:solidFill>
                            <a:effectLst/>
                            <a:latin typeface="Cambria Math" panose="02040503050406030204" pitchFamily="18" charset="0"/>
                            <a:ea typeface="Times New Roman" panose="02020603050405020304" pitchFamily="18" charset="0"/>
                          </a:rPr>
                        </m:ctrlPr>
                      </m:fPr>
                      <m:num>
                        <m:r>
                          <a:rPr lang="en-US" i="0" smtClean="0">
                            <a:solidFill>
                              <a:srgbClr val="7030A0"/>
                            </a:solidFill>
                            <a:latin typeface="Cambria Math" panose="02040503050406030204" pitchFamily="18" charset="0"/>
                            <a:ea typeface="Times New Roman" panose="02020603050405020304" pitchFamily="18" charset="0"/>
                          </a:rPr>
                          <m:t>1</m:t>
                        </m:r>
                        <m:r>
                          <a:rPr lang="ru-RU" i="0">
                            <a:solidFill>
                              <a:schemeClr val="tx1"/>
                            </a:solidFill>
                            <a:latin typeface="Cambria Math" panose="02040503050406030204" pitchFamily="18" charset="0"/>
                            <a:ea typeface="Times New Roman" panose="02020603050405020304" pitchFamily="18" charset="0"/>
                          </a:rPr>
                          <m:t>−</m:t>
                        </m:r>
                        <m:r>
                          <a:rPr lang="en-US" i="0" smtClean="0">
                            <a:solidFill>
                              <a:srgbClr val="00B050"/>
                            </a:solidFill>
                            <a:latin typeface="Cambria Math" panose="02040503050406030204" pitchFamily="18" charset="0"/>
                            <a:ea typeface="Times New Roman" panose="02020603050405020304" pitchFamily="18" charset="0"/>
                          </a:rPr>
                          <m:t>0</m:t>
                        </m:r>
                        <m:r>
                          <a:rPr lang="ru-RU" b="0" i="0" smtClean="0">
                            <a:solidFill>
                              <a:srgbClr val="00B050"/>
                            </a:solidFill>
                            <a:latin typeface="Cambria Math" panose="02040503050406030204" pitchFamily="18" charset="0"/>
                            <a:ea typeface="Times New Roman" panose="02020603050405020304" pitchFamily="18" charset="0"/>
                          </a:rPr>
                          <m:t>.</m:t>
                        </m:r>
                        <m:r>
                          <a:rPr lang="en-US" i="0">
                            <a:solidFill>
                              <a:srgbClr val="00B050"/>
                            </a:solidFill>
                            <a:latin typeface="Cambria Math" panose="02040503050406030204" pitchFamily="18" charset="0"/>
                            <a:ea typeface="Times New Roman" panose="02020603050405020304" pitchFamily="18" charset="0"/>
                          </a:rPr>
                          <m:t>35</m:t>
                        </m:r>
                      </m:num>
                      <m:den>
                        <m:r>
                          <a:rPr lang="en-US" b="0" i="0" smtClean="0">
                            <a:solidFill>
                              <a:srgbClr val="00B0F0"/>
                            </a:solidFill>
                            <a:effectLst/>
                            <a:latin typeface="Cambria Math" panose="02040503050406030204" pitchFamily="18" charset="0"/>
                            <a:ea typeface="Times New Roman" panose="02020603050405020304" pitchFamily="18" charset="0"/>
                          </a:rPr>
                          <m:t>40</m:t>
                        </m:r>
                        <m:r>
                          <a:rPr lang="en-US" b="0" i="0" smtClean="0">
                            <a:solidFill>
                              <a:schemeClr val="tx1"/>
                            </a:solidFill>
                            <a:effectLst/>
                            <a:latin typeface="Cambria Math" panose="02040503050406030204" pitchFamily="18" charset="0"/>
                            <a:ea typeface="Times New Roman" panose="02020603050405020304" pitchFamily="18" charset="0"/>
                          </a:rPr>
                          <m:t>−</m:t>
                        </m:r>
                        <m:r>
                          <a:rPr lang="en-US" b="0" i="0" smtClean="0">
                            <a:solidFill>
                              <a:srgbClr val="FF0000"/>
                            </a:solidFill>
                            <a:effectLst/>
                            <a:latin typeface="Cambria Math" panose="02040503050406030204" pitchFamily="18" charset="0"/>
                            <a:ea typeface="Times New Roman" panose="02020603050405020304" pitchFamily="18" charset="0"/>
                          </a:rPr>
                          <m:t>0.1</m:t>
                        </m:r>
                      </m:den>
                    </m:f>
                    <m:r>
                      <a:rPr lang="en-US" b="0" i="0" smtClean="0">
                        <a:solidFill>
                          <a:schemeClr val="tx1"/>
                        </a:solidFill>
                        <a:effectLst/>
                        <a:latin typeface="Cambria Math" panose="02040503050406030204" pitchFamily="18" charset="0"/>
                        <a:ea typeface="Times New Roman" panose="02020603050405020304" pitchFamily="18" charset="0"/>
                      </a:rPr>
                      <m:t>=</m:t>
                    </m:r>
                  </m:oMath>
                </a14:m>
                <a:r>
                  <a:rPr lang="ru-RU" dirty="0">
                    <a:latin typeface="Calibri" panose="020F0502020204030204" pitchFamily="34" charset="0"/>
                    <a:ea typeface="Times New Roman" panose="02020603050405020304" pitchFamily="18" charset="0"/>
                  </a:rPr>
                  <a:t> 0</a:t>
                </a:r>
                <a:r>
                  <a:rPr lang="en-US" dirty="0">
                    <a:latin typeface="Calibri" panose="020F0502020204030204" pitchFamily="34" charset="0"/>
                    <a:ea typeface="Times New Roman" panose="02020603050405020304" pitchFamily="18" charset="0"/>
                  </a:rPr>
                  <a:t>.</a:t>
                </a:r>
                <a:r>
                  <a:rPr lang="ru-RU" dirty="0">
                    <a:latin typeface="Calibri" panose="020F0502020204030204" pitchFamily="34" charset="0"/>
                    <a:ea typeface="Times New Roman" panose="02020603050405020304" pitchFamily="18" charset="0"/>
                  </a:rPr>
                  <a:t>016</a:t>
                </a:r>
                <a:r>
                  <a:rPr lang="en-US" dirty="0">
                    <a:latin typeface="Calibri" panose="020F0502020204030204" pitchFamily="34" charset="0"/>
                    <a:ea typeface="Times New Roman" panose="02020603050405020304" pitchFamily="18" charset="0"/>
                  </a:rPr>
                  <a:t>3 </a:t>
                </a:r>
                <a:r>
                  <a:rPr lang="ru-RU" dirty="0">
                    <a:latin typeface="Calibri" panose="020F0502020204030204" pitchFamily="34" charset="0"/>
                    <a:ea typeface="Times New Roman" panose="02020603050405020304" pitchFamily="18" charset="0"/>
                  </a:rPr>
                  <a:t>Ω</a:t>
                </a:r>
                <a:endParaRPr lang="ru-RU" dirty="0">
                  <a:effectLst/>
                  <a:latin typeface="Calibri" panose="020F0502020204030204" pitchFamily="34" charset="0"/>
                  <a:ea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E1A2D766-9CB7-424E-81B0-2F8DD347D108}"/>
                  </a:ext>
                </a:extLst>
              </p:cNvPr>
              <p:cNvSpPr txBox="1">
                <a:spLocks noRot="1" noChangeAspect="1" noMove="1" noResize="1" noEditPoints="1" noAdjustHandles="1" noChangeArrowheads="1" noChangeShapeType="1" noTextEdit="1"/>
              </p:cNvSpPr>
              <p:nvPr/>
            </p:nvSpPr>
            <p:spPr>
              <a:xfrm>
                <a:off x="4662377" y="805271"/>
                <a:ext cx="4387368" cy="3932936"/>
              </a:xfrm>
              <a:prstGeom prst="rect">
                <a:avLst/>
              </a:prstGeom>
              <a:blipFill>
                <a:blip r:embed="rId3"/>
                <a:stretch>
                  <a:fillRect l="-1250" t="-775" r="-1111" b="-155"/>
                </a:stretch>
              </a:blipFill>
            </p:spPr>
            <p:txBody>
              <a:bodyPr/>
              <a:lstStyle/>
              <a:p>
                <a:r>
                  <a:rPr lang="ru-RU">
                    <a:noFill/>
                  </a:rPr>
                  <a:t> </a:t>
                </a:r>
              </a:p>
            </p:txBody>
          </p:sp>
        </mc:Fallback>
      </mc:AlternateContent>
      <p:pic>
        <p:nvPicPr>
          <p:cNvPr id="5" name="Picture 4">
            <a:extLst>
              <a:ext uri="{FF2B5EF4-FFF2-40B4-BE49-F238E27FC236}">
                <a16:creationId xmlns:a16="http://schemas.microsoft.com/office/drawing/2014/main" id="{2FA3C60E-E386-4070-B0AE-B1AEE0CC4718}"/>
              </a:ext>
            </a:extLst>
          </p:cNvPr>
          <p:cNvPicPr>
            <a:picLocks noChangeAspect="1"/>
          </p:cNvPicPr>
          <p:nvPr/>
        </p:nvPicPr>
        <p:blipFill>
          <a:blip r:embed="rId4"/>
          <a:stretch>
            <a:fillRect/>
          </a:stretch>
        </p:blipFill>
        <p:spPr>
          <a:xfrm>
            <a:off x="94257" y="651626"/>
            <a:ext cx="4387368" cy="3605194"/>
          </a:xfrm>
          <a:prstGeom prst="rect">
            <a:avLst/>
          </a:prstGeom>
        </p:spPr>
      </p:pic>
    </p:spTree>
    <p:extLst>
      <p:ext uri="{BB962C8B-B14F-4D97-AF65-F5344CB8AC3E}">
        <p14:creationId xmlns:p14="http://schemas.microsoft.com/office/powerpoint/2010/main" val="1314393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VI in LT Spice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DFBC5B-F79F-4B92-945C-5FAF5DA9CB21}"/>
                  </a:ext>
                </a:extLst>
              </p:cNvPr>
              <p:cNvSpPr txBox="1"/>
              <p:nvPr/>
            </p:nvSpPr>
            <p:spPr>
              <a:xfrm>
                <a:off x="4662377" y="805271"/>
                <a:ext cx="4387368" cy="3932936"/>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i="1">
                        <a:effectLst/>
                        <a:latin typeface="Cambria Math" panose="02040503050406030204" pitchFamily="18" charset="0"/>
                        <a:ea typeface="Times New Roman" panose="02020603050405020304" pitchFamily="18" charset="0"/>
                      </a:rPr>
                      <m:t>= </m:t>
                    </m:r>
                    <m:f>
                      <m:fPr>
                        <m:ctrlPr>
                          <a:rPr lang="ru-RU" i="1" smtClean="0">
                            <a:solidFill>
                              <a:schemeClr val="tx1"/>
                            </a:solidFill>
                            <a:effectLst/>
                            <a:latin typeface="Cambria Math" panose="02040503050406030204" pitchFamily="18" charset="0"/>
                            <a:ea typeface="Times New Roman" panose="02020603050405020304" pitchFamily="18" charset="0"/>
                          </a:rPr>
                        </m:ctrlPr>
                      </m:fPr>
                      <m:num/>
                      <m:den/>
                    </m:f>
                    <m:r>
                      <a:rPr lang="en-US" b="0" i="0" smtClean="0">
                        <a:solidFill>
                          <a:schemeClr val="tx1"/>
                        </a:solidFill>
                        <a:effectLst/>
                        <a:latin typeface="Cambria Math" panose="02040503050406030204" pitchFamily="18" charset="0"/>
                        <a:ea typeface="Times New Roman" panose="02020603050405020304" pitchFamily="18" charset="0"/>
                      </a:rPr>
                      <m:t>=</m:t>
                    </m:r>
                  </m:oMath>
                </a14:m>
                <a:r>
                  <a:rPr lang="ru-RU" dirty="0">
                    <a:latin typeface="Calibri" panose="020F0502020204030204" pitchFamily="34" charset="0"/>
                    <a:ea typeface="Times New Roman" panose="02020603050405020304" pitchFamily="18" charset="0"/>
                  </a:rPr>
                  <a:t>      Ω</a:t>
                </a:r>
                <a:endParaRPr lang="ru-RU" dirty="0">
                  <a:effectLst/>
                  <a:latin typeface="Calibri" panose="020F0502020204030204" pitchFamily="34" charset="0"/>
                  <a:ea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EDDFBC5B-F79F-4B92-945C-5FAF5DA9CB21}"/>
                  </a:ext>
                </a:extLst>
              </p:cNvPr>
              <p:cNvSpPr txBox="1">
                <a:spLocks noRot="1" noChangeAspect="1" noMove="1" noResize="1" noEditPoints="1" noAdjustHandles="1" noChangeArrowheads="1" noChangeShapeType="1" noTextEdit="1"/>
              </p:cNvSpPr>
              <p:nvPr/>
            </p:nvSpPr>
            <p:spPr>
              <a:xfrm>
                <a:off x="4662377" y="805271"/>
                <a:ext cx="4387368" cy="3932936"/>
              </a:xfrm>
              <a:prstGeom prst="rect">
                <a:avLst/>
              </a:prstGeom>
              <a:blipFill>
                <a:blip r:embed="rId3"/>
                <a:stretch>
                  <a:fillRect l="-1250" t="-775" r="-1111" b="-620"/>
                </a:stretch>
              </a:blipFill>
            </p:spPr>
            <p:txBody>
              <a:bodyPr/>
              <a:lstStyle/>
              <a:p>
                <a:r>
                  <a:rPr lang="ru-RU">
                    <a:noFill/>
                  </a:rPr>
                  <a:t> </a:t>
                </a:r>
              </a:p>
            </p:txBody>
          </p:sp>
        </mc:Fallback>
      </mc:AlternateContent>
      <p:pic>
        <p:nvPicPr>
          <p:cNvPr id="10" name="Рисунок 9">
            <a:extLst>
              <a:ext uri="{FF2B5EF4-FFF2-40B4-BE49-F238E27FC236}">
                <a16:creationId xmlns:a16="http://schemas.microsoft.com/office/drawing/2014/main" id="{2AA8FAD0-C358-4355-AD97-1BA7A56BF9EC}"/>
              </a:ext>
            </a:extLst>
          </p:cNvPr>
          <p:cNvPicPr>
            <a:picLocks noChangeAspect="1"/>
          </p:cNvPicPr>
          <p:nvPr/>
        </p:nvPicPr>
        <p:blipFill>
          <a:blip r:embed="rId4"/>
          <a:stretch>
            <a:fillRect/>
          </a:stretch>
        </p:blipFill>
        <p:spPr>
          <a:xfrm>
            <a:off x="162528" y="903830"/>
            <a:ext cx="3952865" cy="3000166"/>
          </a:xfrm>
          <a:prstGeom prst="rect">
            <a:avLst/>
          </a:prstGeom>
        </p:spPr>
      </p:pic>
    </p:spTree>
    <p:extLst>
      <p:ext uri="{BB962C8B-B14F-4D97-AF65-F5344CB8AC3E}">
        <p14:creationId xmlns:p14="http://schemas.microsoft.com/office/powerpoint/2010/main" val="2606717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A2D766-9CB7-424E-81B0-2F8DD347D108}"/>
                  </a:ext>
                </a:extLst>
              </p:cNvPr>
              <p:cNvSpPr txBox="1"/>
              <p:nvPr/>
            </p:nvSpPr>
            <p:spPr>
              <a:xfrm>
                <a:off x="4662377" y="805271"/>
                <a:ext cx="4387368" cy="3932936"/>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m:t>
                    </m:r>
                    <m:r>
                      <a:rPr lang="ru-RU" b="0" i="1" smtClean="0">
                        <a:solidFill>
                          <a:srgbClr val="00B0F0"/>
                        </a:solidFill>
                        <a:effectLst/>
                        <a:latin typeface="Cambria Math" panose="02040503050406030204" pitchFamily="18" charset="0"/>
                        <a:ea typeface="Times New Roman" panose="02020603050405020304" pitchFamily="18" charset="0"/>
                      </a:rPr>
                      <m:t>7</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=1.</m:t>
                    </m:r>
                    <m:r>
                      <a:rPr lang="ru-RU" b="0" i="0" smtClean="0">
                        <a:solidFill>
                          <a:srgbClr val="7030A0"/>
                        </a:solidFill>
                        <a:effectLst/>
                        <a:latin typeface="Cambria Math" panose="02040503050406030204" pitchFamily="18" charset="0"/>
                        <a:ea typeface="Times New Roman" panose="02020603050405020304" pitchFamily="18" charset="0"/>
                      </a:rPr>
                      <m:t>2</m:t>
                    </m:r>
                    <m:r>
                      <a:rPr lang="ru-RU">
                        <a:solidFill>
                          <a:srgbClr val="7030A0"/>
                        </a:solidFill>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r>
                      <a:rPr lang="ru-RU">
                        <a:solidFill>
                          <a:srgbClr val="00B050"/>
                        </a:solidFill>
                        <a:effectLst/>
                        <a:latin typeface="Cambria Math" panose="02040503050406030204" pitchFamily="18" charset="0"/>
                        <a:ea typeface="Times New Roman" panose="02020603050405020304" pitchFamily="18" charset="0"/>
                      </a:rPr>
                      <m:t>0</m:t>
                    </m:r>
                    <m:r>
                      <a:rPr lang="en-US" b="0" i="0" smtClean="0">
                        <a:solidFill>
                          <a:srgbClr val="00B050"/>
                        </a:solidFill>
                        <a:effectLst/>
                        <a:latin typeface="Cambria Math" panose="02040503050406030204" pitchFamily="18" charset="0"/>
                        <a:ea typeface="Times New Roman" panose="02020603050405020304" pitchFamily="18" charset="0"/>
                      </a:rPr>
                      <m:t>.</m:t>
                    </m:r>
                    <m:r>
                      <a:rPr lang="ru-RU" b="0" i="0" smtClean="0">
                        <a:solidFill>
                          <a:srgbClr val="00B050"/>
                        </a:solidFill>
                        <a:effectLst/>
                        <a:latin typeface="Cambria Math" panose="02040503050406030204" pitchFamily="18" charset="0"/>
                        <a:ea typeface="Times New Roman" panose="02020603050405020304" pitchFamily="18" charset="0"/>
                      </a:rPr>
                      <m:t>7</m:t>
                    </m:r>
                    <m:r>
                      <a:rPr lang="en-US" b="0" i="0" smtClean="0">
                        <a:solidFill>
                          <a:srgbClr val="00B050"/>
                        </a:solidFill>
                        <a:effectLst/>
                        <a:latin typeface="Cambria Math" panose="02040503050406030204" pitchFamily="18" charset="0"/>
                        <a:ea typeface="Times New Roman" panose="02020603050405020304" pitchFamily="18" charset="0"/>
                      </a:rPr>
                      <m:t>5</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i="1">
                        <a:effectLst/>
                        <a:latin typeface="Cambria Math" panose="02040503050406030204" pitchFamily="18" charset="0"/>
                        <a:ea typeface="Times New Roman" panose="02020603050405020304" pitchFamily="18" charset="0"/>
                      </a:rPr>
                      <m:t>= </m:t>
                    </m:r>
                    <m:f>
                      <m:fPr>
                        <m:ctrlPr>
                          <a:rPr lang="ru-RU" i="1" smtClean="0">
                            <a:solidFill>
                              <a:schemeClr val="tx1"/>
                            </a:solidFill>
                            <a:effectLst/>
                            <a:latin typeface="Cambria Math" panose="02040503050406030204" pitchFamily="18" charset="0"/>
                            <a:ea typeface="Times New Roman" panose="02020603050405020304" pitchFamily="18" charset="0"/>
                          </a:rPr>
                        </m:ctrlPr>
                      </m:fPr>
                      <m:num>
                        <m:r>
                          <a:rPr lang="en-US" i="0" smtClean="0">
                            <a:solidFill>
                              <a:srgbClr val="7030A0"/>
                            </a:solidFill>
                            <a:latin typeface="Cambria Math" panose="02040503050406030204" pitchFamily="18" charset="0"/>
                            <a:ea typeface="Times New Roman" panose="02020603050405020304" pitchFamily="18" charset="0"/>
                          </a:rPr>
                          <m:t>1</m:t>
                        </m:r>
                        <m:r>
                          <a:rPr lang="en-US" b="0" i="0" smtClean="0">
                            <a:solidFill>
                              <a:srgbClr val="7030A0"/>
                            </a:solidFill>
                            <a:latin typeface="Cambria Math" panose="02040503050406030204" pitchFamily="18" charset="0"/>
                            <a:ea typeface="Times New Roman" panose="02020603050405020304" pitchFamily="18" charset="0"/>
                          </a:rPr>
                          <m:t>.2</m:t>
                        </m:r>
                        <m:r>
                          <a:rPr lang="ru-RU" i="0">
                            <a:solidFill>
                              <a:schemeClr val="tx1"/>
                            </a:solidFill>
                            <a:latin typeface="Cambria Math" panose="02040503050406030204" pitchFamily="18" charset="0"/>
                            <a:ea typeface="Times New Roman" panose="02020603050405020304" pitchFamily="18" charset="0"/>
                          </a:rPr>
                          <m:t>−</m:t>
                        </m:r>
                        <m:r>
                          <a:rPr lang="en-US" i="0" smtClean="0">
                            <a:solidFill>
                              <a:srgbClr val="00B050"/>
                            </a:solidFill>
                            <a:latin typeface="Cambria Math" panose="02040503050406030204" pitchFamily="18" charset="0"/>
                            <a:ea typeface="Times New Roman" panose="02020603050405020304" pitchFamily="18" charset="0"/>
                          </a:rPr>
                          <m:t>0</m:t>
                        </m:r>
                        <m:r>
                          <a:rPr lang="ru-RU" b="0" i="0" smtClean="0">
                            <a:solidFill>
                              <a:srgbClr val="00B050"/>
                            </a:solidFill>
                            <a:latin typeface="Cambria Math" panose="02040503050406030204" pitchFamily="18" charset="0"/>
                            <a:ea typeface="Times New Roman" panose="02020603050405020304" pitchFamily="18" charset="0"/>
                          </a:rPr>
                          <m:t>.7</m:t>
                        </m:r>
                        <m:r>
                          <a:rPr lang="en-US" i="0">
                            <a:solidFill>
                              <a:srgbClr val="00B050"/>
                            </a:solidFill>
                            <a:latin typeface="Cambria Math" panose="02040503050406030204" pitchFamily="18" charset="0"/>
                            <a:ea typeface="Times New Roman" panose="02020603050405020304" pitchFamily="18" charset="0"/>
                          </a:rPr>
                          <m:t>5</m:t>
                        </m:r>
                      </m:num>
                      <m:den>
                        <m:r>
                          <a:rPr lang="ru-RU" b="0" i="0" smtClean="0">
                            <a:solidFill>
                              <a:srgbClr val="00B0F0"/>
                            </a:solidFill>
                            <a:effectLst/>
                            <a:latin typeface="Cambria Math" panose="02040503050406030204" pitchFamily="18" charset="0"/>
                            <a:ea typeface="Times New Roman" panose="02020603050405020304" pitchFamily="18" charset="0"/>
                          </a:rPr>
                          <m:t>7</m:t>
                        </m:r>
                        <m:r>
                          <a:rPr lang="en-US" b="0" i="0" smtClean="0">
                            <a:solidFill>
                              <a:schemeClr val="tx1"/>
                            </a:solidFill>
                            <a:effectLst/>
                            <a:latin typeface="Cambria Math" panose="02040503050406030204" pitchFamily="18" charset="0"/>
                            <a:ea typeface="Times New Roman" panose="02020603050405020304" pitchFamily="18" charset="0"/>
                          </a:rPr>
                          <m:t>−</m:t>
                        </m:r>
                        <m:r>
                          <a:rPr lang="en-US" b="0" i="0" smtClean="0">
                            <a:solidFill>
                              <a:srgbClr val="FF0000"/>
                            </a:solidFill>
                            <a:effectLst/>
                            <a:latin typeface="Cambria Math" panose="02040503050406030204" pitchFamily="18" charset="0"/>
                            <a:ea typeface="Times New Roman" panose="02020603050405020304" pitchFamily="18" charset="0"/>
                          </a:rPr>
                          <m:t>0.1</m:t>
                        </m:r>
                      </m:den>
                    </m:f>
                    <m:r>
                      <a:rPr lang="en-US" b="0" i="0" smtClean="0">
                        <a:solidFill>
                          <a:schemeClr val="tx1"/>
                        </a:solidFill>
                        <a:effectLst/>
                        <a:latin typeface="Cambria Math" panose="02040503050406030204" pitchFamily="18" charset="0"/>
                        <a:ea typeface="Times New Roman" panose="02020603050405020304" pitchFamily="18" charset="0"/>
                      </a:rPr>
                      <m:t>=</m:t>
                    </m:r>
                  </m:oMath>
                </a14:m>
                <a:r>
                  <a:rPr lang="ru-RU" dirty="0">
                    <a:latin typeface="Calibri" panose="020F0502020204030204" pitchFamily="34" charset="0"/>
                    <a:ea typeface="Times New Roman" panose="02020603050405020304" pitchFamily="18" charset="0"/>
                  </a:rPr>
                  <a:t> 0,065</a:t>
                </a:r>
                <a:r>
                  <a:rPr lang="en-US" dirty="0">
                    <a:latin typeface="Calibri" panose="020F0502020204030204" pitchFamily="34" charset="0"/>
                    <a:ea typeface="Times New Roman" panose="02020603050405020304" pitchFamily="18" charset="0"/>
                  </a:rPr>
                  <a:t> </a:t>
                </a:r>
                <a:r>
                  <a:rPr lang="ru-RU" dirty="0">
                    <a:latin typeface="Calibri" panose="020F0502020204030204" pitchFamily="34" charset="0"/>
                    <a:ea typeface="Times New Roman" panose="02020603050405020304" pitchFamily="18" charset="0"/>
                  </a:rPr>
                  <a:t>Ω</a:t>
                </a:r>
                <a:endParaRPr lang="ru-RU" dirty="0">
                  <a:effectLst/>
                  <a:latin typeface="Calibri" panose="020F0502020204030204" pitchFamily="34" charset="0"/>
                  <a:ea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E1A2D766-9CB7-424E-81B0-2F8DD347D108}"/>
                  </a:ext>
                </a:extLst>
              </p:cNvPr>
              <p:cNvSpPr txBox="1">
                <a:spLocks noRot="1" noChangeAspect="1" noMove="1" noResize="1" noEditPoints="1" noAdjustHandles="1" noChangeArrowheads="1" noChangeShapeType="1" noTextEdit="1"/>
              </p:cNvSpPr>
              <p:nvPr/>
            </p:nvSpPr>
            <p:spPr>
              <a:xfrm>
                <a:off x="4662377" y="805271"/>
                <a:ext cx="4387368" cy="3932936"/>
              </a:xfrm>
              <a:prstGeom prst="rect">
                <a:avLst/>
              </a:prstGeom>
              <a:blipFill>
                <a:blip r:embed="rId3"/>
                <a:stretch>
                  <a:fillRect l="-1250" t="-775" r="-1111" b="-155"/>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2ED327B3-EFC7-432F-AEB3-DB182F15DAB7}"/>
              </a:ext>
            </a:extLst>
          </p:cNvPr>
          <p:cNvPicPr>
            <a:picLocks noChangeAspect="1"/>
          </p:cNvPicPr>
          <p:nvPr/>
        </p:nvPicPr>
        <p:blipFill>
          <a:blip r:embed="rId4"/>
          <a:stretch>
            <a:fillRect/>
          </a:stretch>
        </p:blipFill>
        <p:spPr>
          <a:xfrm>
            <a:off x="275520" y="805271"/>
            <a:ext cx="4121220" cy="4166508"/>
          </a:xfrm>
          <a:prstGeom prst="rect">
            <a:avLst/>
          </a:prstGeom>
        </p:spPr>
      </p:pic>
      <p:cxnSp>
        <p:nvCxnSpPr>
          <p:cNvPr id="9" name="Прямая соединительная линия 8">
            <a:extLst>
              <a:ext uri="{FF2B5EF4-FFF2-40B4-BE49-F238E27FC236}">
                <a16:creationId xmlns:a16="http://schemas.microsoft.com/office/drawing/2014/main" id="{4AB9AB13-4920-487D-B764-E680FD1F3F0B}"/>
              </a:ext>
            </a:extLst>
          </p:cNvPr>
          <p:cNvCxnSpPr>
            <a:cxnSpLocks/>
          </p:cNvCxnSpPr>
          <p:nvPr/>
        </p:nvCxnSpPr>
        <p:spPr>
          <a:xfrm>
            <a:off x="414337" y="1022166"/>
            <a:ext cx="2338387" cy="48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10" name="Прямая соединительная линия 9">
            <a:extLst>
              <a:ext uri="{FF2B5EF4-FFF2-40B4-BE49-F238E27FC236}">
                <a16:creationId xmlns:a16="http://schemas.microsoft.com/office/drawing/2014/main" id="{5A8CF8F0-DE28-46A8-9B6E-A65DA0E21616}"/>
              </a:ext>
            </a:extLst>
          </p:cNvPr>
          <p:cNvCxnSpPr>
            <a:cxnSpLocks/>
          </p:cNvCxnSpPr>
          <p:nvPr/>
        </p:nvCxnSpPr>
        <p:spPr>
          <a:xfrm flipH="1" flipV="1">
            <a:off x="414338" y="4852988"/>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12C08AD3-B55F-49EC-89AE-9AAD59010F66}"/>
              </a:ext>
            </a:extLst>
          </p:cNvPr>
          <p:cNvCxnSpPr>
            <a:cxnSpLocks/>
          </p:cNvCxnSpPr>
          <p:nvPr/>
        </p:nvCxnSpPr>
        <p:spPr>
          <a:xfrm flipH="1">
            <a:off x="414339" y="2824163"/>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28CAD825-4D62-4CD1-8545-97B39E880E40}"/>
              </a:ext>
            </a:extLst>
          </p:cNvPr>
          <p:cNvCxnSpPr>
            <a:cxnSpLocks/>
          </p:cNvCxnSpPr>
          <p:nvPr/>
        </p:nvCxnSpPr>
        <p:spPr>
          <a:xfrm flipH="1">
            <a:off x="433388" y="4652374"/>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2" name="Прямая соединительная линия 21">
            <a:extLst>
              <a:ext uri="{FF2B5EF4-FFF2-40B4-BE49-F238E27FC236}">
                <a16:creationId xmlns:a16="http://schemas.microsoft.com/office/drawing/2014/main" id="{F0E2FD97-B662-4C99-AD04-965176C7BA96}"/>
              </a:ext>
            </a:extLst>
          </p:cNvPr>
          <p:cNvCxnSpPr>
            <a:cxnSpLocks/>
          </p:cNvCxnSpPr>
          <p:nvPr/>
        </p:nvCxnSpPr>
        <p:spPr>
          <a:xfrm flipV="1">
            <a:off x="433388" y="4657137"/>
            <a:ext cx="0" cy="25644"/>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44C441F1-B288-48C3-86CE-517D56A1A40A}"/>
              </a:ext>
            </a:extLst>
          </p:cNvPr>
          <p:cNvCxnSpPr>
            <a:cxnSpLocks/>
          </p:cNvCxnSpPr>
          <p:nvPr/>
        </p:nvCxnSpPr>
        <p:spPr>
          <a:xfrm flipV="1">
            <a:off x="404813" y="3384984"/>
            <a:ext cx="1" cy="1468004"/>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1A0588E-878A-46EF-9FA6-4A6044918F59}"/>
                  </a:ext>
                </a:extLst>
              </p:cNvPr>
              <p:cNvSpPr txBox="1"/>
              <p:nvPr/>
            </p:nvSpPr>
            <p:spPr>
              <a:xfrm>
                <a:off x="962025" y="4298991"/>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32" name="TextBox 31">
                <a:extLst>
                  <a:ext uri="{FF2B5EF4-FFF2-40B4-BE49-F238E27FC236}">
                    <a16:creationId xmlns:a16="http://schemas.microsoft.com/office/drawing/2014/main" id="{61A0588E-878A-46EF-9FA6-4A6044918F59}"/>
                  </a:ext>
                </a:extLst>
              </p:cNvPr>
              <p:cNvSpPr txBox="1">
                <a:spLocks noRot="1" noChangeAspect="1" noMove="1" noResize="1" noEditPoints="1" noAdjustHandles="1" noChangeArrowheads="1" noChangeShapeType="1" noTextEdit="1"/>
              </p:cNvSpPr>
              <p:nvPr/>
            </p:nvSpPr>
            <p:spPr>
              <a:xfrm>
                <a:off x="962025" y="4298991"/>
                <a:ext cx="485776" cy="369332"/>
              </a:xfrm>
              <a:prstGeom prst="rect">
                <a:avLst/>
              </a:prstGeom>
              <a:blipFill>
                <a:blip r:embed="rId5"/>
                <a:stretch>
                  <a:fillRect r="-62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D18DF56-9EE5-4E6F-B890-8BF61FE2AAC5}"/>
                  </a:ext>
                </a:extLst>
              </p:cNvPr>
              <p:cNvSpPr txBox="1"/>
              <p:nvPr/>
            </p:nvSpPr>
            <p:spPr>
              <a:xfrm>
                <a:off x="900113" y="2444234"/>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33" name="TextBox 32">
                <a:extLst>
                  <a:ext uri="{FF2B5EF4-FFF2-40B4-BE49-F238E27FC236}">
                    <a16:creationId xmlns:a16="http://schemas.microsoft.com/office/drawing/2014/main" id="{6D18DF56-9EE5-4E6F-B890-8BF61FE2AAC5}"/>
                  </a:ext>
                </a:extLst>
              </p:cNvPr>
              <p:cNvSpPr txBox="1">
                <a:spLocks noRot="1" noChangeAspect="1" noMove="1" noResize="1" noEditPoints="1" noAdjustHandles="1" noChangeArrowheads="1" noChangeShapeType="1" noTextEdit="1"/>
              </p:cNvSpPr>
              <p:nvPr/>
            </p:nvSpPr>
            <p:spPr>
              <a:xfrm>
                <a:off x="900113" y="2444234"/>
                <a:ext cx="485776" cy="369332"/>
              </a:xfrm>
              <a:prstGeom prst="rect">
                <a:avLst/>
              </a:prstGeom>
              <a:blipFill>
                <a:blip r:embed="rId6"/>
                <a:stretch>
                  <a:fillRect r="-759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5CF10AB-0B54-41B6-A57A-05F08610D2B8}"/>
                  </a:ext>
                </a:extLst>
              </p:cNvPr>
              <p:cNvSpPr txBox="1"/>
              <p:nvPr/>
            </p:nvSpPr>
            <p:spPr>
              <a:xfrm>
                <a:off x="368740" y="3015508"/>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38" name="TextBox 37">
                <a:extLst>
                  <a:ext uri="{FF2B5EF4-FFF2-40B4-BE49-F238E27FC236}">
                    <a16:creationId xmlns:a16="http://schemas.microsoft.com/office/drawing/2014/main" id="{F5CF10AB-0B54-41B6-A57A-05F08610D2B8}"/>
                  </a:ext>
                </a:extLst>
              </p:cNvPr>
              <p:cNvSpPr txBox="1">
                <a:spLocks noRot="1" noChangeAspect="1" noMove="1" noResize="1" noEditPoints="1" noAdjustHandles="1" noChangeArrowheads="1" noChangeShapeType="1" noTextEdit="1"/>
              </p:cNvSpPr>
              <p:nvPr/>
            </p:nvSpPr>
            <p:spPr>
              <a:xfrm>
                <a:off x="368740" y="3015508"/>
                <a:ext cx="485776" cy="391582"/>
              </a:xfrm>
              <a:prstGeom prst="rect">
                <a:avLst/>
              </a:prstGeom>
              <a:blipFill>
                <a:blip r:embed="rId7"/>
                <a:stretch>
                  <a:fillRect r="-97500" b="-93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16D41B8-F5B9-4338-9227-D2D9BB411682}"/>
                  </a:ext>
                </a:extLst>
              </p:cNvPr>
              <p:cNvSpPr txBox="1"/>
              <p:nvPr/>
            </p:nvSpPr>
            <p:spPr>
              <a:xfrm>
                <a:off x="368740" y="936735"/>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39" name="TextBox 38">
                <a:extLst>
                  <a:ext uri="{FF2B5EF4-FFF2-40B4-BE49-F238E27FC236}">
                    <a16:creationId xmlns:a16="http://schemas.microsoft.com/office/drawing/2014/main" id="{916D41B8-F5B9-4338-9227-D2D9BB411682}"/>
                  </a:ext>
                </a:extLst>
              </p:cNvPr>
              <p:cNvSpPr txBox="1">
                <a:spLocks noRot="1" noChangeAspect="1" noMove="1" noResize="1" noEditPoints="1" noAdjustHandles="1" noChangeArrowheads="1" noChangeShapeType="1" noTextEdit="1"/>
              </p:cNvSpPr>
              <p:nvPr/>
            </p:nvSpPr>
            <p:spPr>
              <a:xfrm>
                <a:off x="368740" y="936735"/>
                <a:ext cx="485776" cy="391582"/>
              </a:xfrm>
              <a:prstGeom prst="rect">
                <a:avLst/>
              </a:prstGeom>
              <a:blipFill>
                <a:blip r:embed="rId8"/>
                <a:stretch>
                  <a:fillRect r="-97500" b="-93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A8067E4-E876-4C97-93EE-EE6CFB67FA22}"/>
                  </a:ext>
                </a:extLst>
              </p:cNvPr>
              <p:cNvSpPr txBox="1"/>
              <p:nvPr/>
            </p:nvSpPr>
            <p:spPr>
              <a:xfrm>
                <a:off x="2708913" y="4512574"/>
                <a:ext cx="1966910" cy="34041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400" i="1" smtClean="0">
                              <a:solidFill>
                                <a:srgbClr val="7030A0"/>
                              </a:solidFill>
                              <a:effectLst/>
                              <a:latin typeface="Cambria Math" panose="02040503050406030204" pitchFamily="18" charset="0"/>
                              <a:ea typeface="Times New Roman" panose="02020603050405020304" pitchFamily="18" charset="0"/>
                            </a:rPr>
                          </m:ctrlPr>
                        </m:sSubPr>
                        <m:e>
                          <m:r>
                            <a:rPr lang="en-US" sz="1400" b="0" i="1" smtClean="0">
                              <a:solidFill>
                                <a:srgbClr val="7030A0"/>
                              </a:solidFill>
                              <a:effectLst/>
                              <a:latin typeface="Cambria Math" panose="02040503050406030204" pitchFamily="18" charset="0"/>
                              <a:ea typeface="Times New Roman" panose="02020603050405020304" pitchFamily="18" charset="0"/>
                            </a:rPr>
                            <m:t>𝑉</m:t>
                          </m:r>
                        </m:e>
                        <m:sub>
                          <m:r>
                            <a:rPr lang="ru-RU" sz="1400" i="1">
                              <a:solidFill>
                                <a:srgbClr val="7030A0"/>
                              </a:solidFill>
                              <a:effectLst/>
                              <a:latin typeface="Cambria Math" panose="02040503050406030204" pitchFamily="18" charset="0"/>
                              <a:ea typeface="Times New Roman" panose="02020603050405020304" pitchFamily="18" charset="0"/>
                            </a:rPr>
                            <m:t>𝑓𝑤𝑑</m:t>
                          </m:r>
                          <m:r>
                            <a:rPr lang="ru-RU" sz="1400">
                              <a:solidFill>
                                <a:srgbClr val="7030A0"/>
                              </a:solidFill>
                              <a:effectLst/>
                              <a:latin typeface="Cambria Math" panose="02040503050406030204" pitchFamily="18" charset="0"/>
                              <a:ea typeface="Times New Roman" panose="02020603050405020304" pitchFamily="18" charset="0"/>
                            </a:rPr>
                            <m:t>_</m:t>
                          </m:r>
                          <m:r>
                            <a:rPr lang="ru-RU" sz="1400" i="1">
                              <a:solidFill>
                                <a:srgbClr val="7030A0"/>
                              </a:solidFill>
                              <a:effectLst/>
                              <a:latin typeface="Cambria Math" panose="02040503050406030204" pitchFamily="18" charset="0"/>
                              <a:ea typeface="Times New Roman" panose="02020603050405020304" pitchFamily="18" charset="0"/>
                            </a:rPr>
                            <m:t>𝑚𝑎𝑥</m:t>
                          </m:r>
                        </m:sub>
                      </m:sSub>
                      <m:d>
                        <m:dPr>
                          <m:ctrlPr>
                            <a:rPr lang="ru-RU" sz="1400" i="1">
                              <a:solidFill>
                                <a:srgbClr val="7030A0"/>
                              </a:solidFill>
                              <a:effectLst/>
                              <a:latin typeface="Cambria Math" panose="02040503050406030204" pitchFamily="18" charset="0"/>
                              <a:ea typeface="Times New Roman" panose="02020603050405020304" pitchFamily="18" charset="0"/>
                            </a:rPr>
                          </m:ctrlPr>
                        </m:dPr>
                        <m:e>
                          <m:sSub>
                            <m:sSubPr>
                              <m:ctrlPr>
                                <a:rPr lang="ru-RU" sz="1400" i="1">
                                  <a:solidFill>
                                    <a:srgbClr val="7030A0"/>
                                  </a:solidFill>
                                  <a:effectLst/>
                                  <a:latin typeface="Cambria Math" panose="02040503050406030204" pitchFamily="18" charset="0"/>
                                  <a:ea typeface="Times New Roman" panose="02020603050405020304" pitchFamily="18" charset="0"/>
                                </a:rPr>
                              </m:ctrlPr>
                            </m:sSubPr>
                            <m:e>
                              <m:r>
                                <a:rPr lang="ru-RU" sz="1400" i="1">
                                  <a:solidFill>
                                    <a:srgbClr val="7030A0"/>
                                  </a:solidFill>
                                  <a:effectLst/>
                                  <a:latin typeface="Cambria Math" panose="02040503050406030204" pitchFamily="18" charset="0"/>
                                  <a:ea typeface="Times New Roman" panose="02020603050405020304" pitchFamily="18" charset="0"/>
                                </a:rPr>
                                <m:t>𝐼</m:t>
                              </m:r>
                            </m:e>
                            <m:sub>
                              <m:r>
                                <a:rPr lang="ru-RU" sz="1400" i="1">
                                  <a:solidFill>
                                    <a:srgbClr val="7030A0"/>
                                  </a:solidFill>
                                  <a:effectLst/>
                                  <a:latin typeface="Cambria Math" panose="02040503050406030204" pitchFamily="18" charset="0"/>
                                  <a:ea typeface="Times New Roman" panose="02020603050405020304" pitchFamily="18" charset="0"/>
                                </a:rPr>
                                <m:t>𝑓𝑤𝑑</m:t>
                              </m:r>
                              <m:r>
                                <a:rPr lang="ru-RU" sz="1400">
                                  <a:solidFill>
                                    <a:srgbClr val="7030A0"/>
                                  </a:solidFill>
                                  <a:effectLst/>
                                  <a:latin typeface="Cambria Math" panose="02040503050406030204" pitchFamily="18" charset="0"/>
                                  <a:ea typeface="Times New Roman" panose="02020603050405020304" pitchFamily="18" charset="0"/>
                                </a:rPr>
                                <m:t>_</m:t>
                              </m:r>
                              <m:r>
                                <a:rPr lang="ru-RU" sz="1400" i="1">
                                  <a:solidFill>
                                    <a:srgbClr val="7030A0"/>
                                  </a:solidFill>
                                  <a:effectLst/>
                                  <a:latin typeface="Cambria Math" panose="02040503050406030204" pitchFamily="18" charset="0"/>
                                  <a:ea typeface="Times New Roman" panose="02020603050405020304" pitchFamily="18" charset="0"/>
                                </a:rPr>
                                <m:t>𝑖𝑚𝑝</m:t>
                              </m:r>
                            </m:sub>
                          </m:sSub>
                        </m:e>
                      </m:d>
                    </m:oMath>
                  </m:oMathPara>
                </a14:m>
                <a:endParaRPr lang="ru-RU" sz="1400" dirty="0"/>
              </a:p>
            </p:txBody>
          </p:sp>
        </mc:Choice>
        <mc:Fallback xmlns="">
          <p:sp>
            <p:nvSpPr>
              <p:cNvPr id="41" name="TextBox 40">
                <a:extLst>
                  <a:ext uri="{FF2B5EF4-FFF2-40B4-BE49-F238E27FC236}">
                    <a16:creationId xmlns:a16="http://schemas.microsoft.com/office/drawing/2014/main" id="{FA8067E4-E876-4C97-93EE-EE6CFB67FA22}"/>
                  </a:ext>
                </a:extLst>
              </p:cNvPr>
              <p:cNvSpPr txBox="1">
                <a:spLocks noRot="1" noChangeAspect="1" noMove="1" noResize="1" noEditPoints="1" noAdjustHandles="1" noChangeArrowheads="1" noChangeShapeType="1" noTextEdit="1"/>
              </p:cNvSpPr>
              <p:nvPr/>
            </p:nvSpPr>
            <p:spPr>
              <a:xfrm>
                <a:off x="2708913" y="4512574"/>
                <a:ext cx="1966910" cy="340414"/>
              </a:xfrm>
              <a:prstGeom prst="rect">
                <a:avLst/>
              </a:prstGeom>
              <a:blipFill>
                <a:blip r:embed="rId9"/>
                <a:stretch>
                  <a:fillRect b="-17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E7B9425-5A23-45A4-873C-CFD585D802AE}"/>
                  </a:ext>
                </a:extLst>
              </p:cNvPr>
              <p:cNvSpPr txBox="1"/>
              <p:nvPr/>
            </p:nvSpPr>
            <p:spPr>
              <a:xfrm>
                <a:off x="2695467" y="2517897"/>
                <a:ext cx="1966910" cy="3050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200" i="1" smtClean="0">
                              <a:solidFill>
                                <a:srgbClr val="7030A0"/>
                              </a:solidFill>
                              <a:effectLst/>
                              <a:latin typeface="Cambria Math" panose="02040503050406030204" pitchFamily="18" charset="0"/>
                              <a:ea typeface="Times New Roman" panose="02020603050405020304" pitchFamily="18" charset="0"/>
                            </a:rPr>
                          </m:ctrlPr>
                        </m:sSubPr>
                        <m:e>
                          <m:r>
                            <a:rPr lang="en-US" sz="1200" b="0" i="1" smtClean="0">
                              <a:solidFill>
                                <a:srgbClr val="7030A0"/>
                              </a:solidFill>
                              <a:effectLst/>
                              <a:latin typeface="Cambria Math" panose="02040503050406030204" pitchFamily="18" charset="0"/>
                              <a:ea typeface="Times New Roman" panose="02020603050405020304" pitchFamily="18" charset="0"/>
                            </a:rPr>
                            <m:t>𝑉</m:t>
                          </m:r>
                        </m:e>
                        <m:sub>
                          <m:r>
                            <a:rPr lang="ru-RU" sz="1200" i="1">
                              <a:solidFill>
                                <a:srgbClr val="7030A0"/>
                              </a:solidFill>
                              <a:effectLst/>
                              <a:latin typeface="Cambria Math" panose="02040503050406030204" pitchFamily="18" charset="0"/>
                              <a:ea typeface="Times New Roman" panose="02020603050405020304" pitchFamily="18" charset="0"/>
                            </a:rPr>
                            <m:t>𝑓𝑤𝑑</m:t>
                          </m:r>
                          <m:r>
                            <a:rPr lang="ru-RU" sz="1200">
                              <a:solidFill>
                                <a:srgbClr val="7030A0"/>
                              </a:solidFill>
                              <a:effectLst/>
                              <a:latin typeface="Cambria Math" panose="02040503050406030204" pitchFamily="18" charset="0"/>
                              <a:ea typeface="Times New Roman" panose="02020603050405020304" pitchFamily="18" charset="0"/>
                            </a:rPr>
                            <m:t>_</m:t>
                          </m:r>
                          <m:r>
                            <a:rPr lang="ru-RU" sz="1200" i="1">
                              <a:solidFill>
                                <a:srgbClr val="7030A0"/>
                              </a:solidFill>
                              <a:effectLst/>
                              <a:latin typeface="Cambria Math" panose="02040503050406030204" pitchFamily="18" charset="0"/>
                              <a:ea typeface="Times New Roman" panose="02020603050405020304" pitchFamily="18" charset="0"/>
                            </a:rPr>
                            <m:t>𝑚𝑎𝑥</m:t>
                          </m:r>
                        </m:sub>
                      </m:sSub>
                      <m:d>
                        <m:dPr>
                          <m:ctrlPr>
                            <a:rPr lang="ru-RU" sz="1200" i="1">
                              <a:solidFill>
                                <a:srgbClr val="7030A0"/>
                              </a:solidFill>
                              <a:effectLst/>
                              <a:latin typeface="Cambria Math" panose="02040503050406030204" pitchFamily="18" charset="0"/>
                              <a:ea typeface="Times New Roman" panose="02020603050405020304" pitchFamily="18" charset="0"/>
                            </a:rPr>
                          </m:ctrlPr>
                        </m:dPr>
                        <m:e>
                          <m:sSub>
                            <m:sSubPr>
                              <m:ctrlPr>
                                <a:rPr lang="ru-RU" sz="1200" i="1">
                                  <a:solidFill>
                                    <a:srgbClr val="7030A0"/>
                                  </a:solidFill>
                                  <a:effectLst/>
                                  <a:latin typeface="Cambria Math" panose="02040503050406030204" pitchFamily="18" charset="0"/>
                                  <a:ea typeface="Times New Roman" panose="02020603050405020304" pitchFamily="18" charset="0"/>
                                </a:rPr>
                              </m:ctrlPr>
                            </m:sSubPr>
                            <m:e>
                              <m:r>
                                <a:rPr lang="ru-RU" sz="1200" i="1">
                                  <a:solidFill>
                                    <a:srgbClr val="7030A0"/>
                                  </a:solidFill>
                                  <a:effectLst/>
                                  <a:latin typeface="Cambria Math" panose="02040503050406030204" pitchFamily="18" charset="0"/>
                                  <a:ea typeface="Times New Roman" panose="02020603050405020304" pitchFamily="18" charset="0"/>
                                </a:rPr>
                                <m:t>𝐼</m:t>
                              </m:r>
                            </m:e>
                            <m:sub>
                              <m:r>
                                <a:rPr lang="ru-RU" sz="1200" i="1">
                                  <a:solidFill>
                                    <a:srgbClr val="7030A0"/>
                                  </a:solidFill>
                                  <a:effectLst/>
                                  <a:latin typeface="Cambria Math" panose="02040503050406030204" pitchFamily="18" charset="0"/>
                                  <a:ea typeface="Times New Roman" panose="02020603050405020304" pitchFamily="18" charset="0"/>
                                </a:rPr>
                                <m:t>𝑓𝑤𝑑</m:t>
                              </m:r>
                              <m:r>
                                <a:rPr lang="ru-RU" sz="1200">
                                  <a:solidFill>
                                    <a:srgbClr val="7030A0"/>
                                  </a:solidFill>
                                  <a:effectLst/>
                                  <a:latin typeface="Cambria Math" panose="02040503050406030204" pitchFamily="18" charset="0"/>
                                  <a:ea typeface="Times New Roman" panose="02020603050405020304" pitchFamily="18" charset="0"/>
                                </a:rPr>
                                <m:t>_</m:t>
                              </m:r>
                              <m:r>
                                <a:rPr lang="ru-RU" sz="1200" i="1">
                                  <a:solidFill>
                                    <a:srgbClr val="7030A0"/>
                                  </a:solidFill>
                                  <a:effectLst/>
                                  <a:latin typeface="Cambria Math" panose="02040503050406030204" pitchFamily="18" charset="0"/>
                                  <a:ea typeface="Times New Roman" panose="02020603050405020304" pitchFamily="18" charset="0"/>
                                </a:rPr>
                                <m:t>𝑖𝑚𝑝</m:t>
                              </m:r>
                            </m:sub>
                          </m:sSub>
                        </m:e>
                      </m:d>
                    </m:oMath>
                  </m:oMathPara>
                </a14:m>
                <a:endParaRPr lang="ru-RU" sz="1200" dirty="0"/>
              </a:p>
            </p:txBody>
          </p:sp>
        </mc:Choice>
        <mc:Fallback xmlns="">
          <p:sp>
            <p:nvSpPr>
              <p:cNvPr id="44" name="TextBox 43">
                <a:extLst>
                  <a:ext uri="{FF2B5EF4-FFF2-40B4-BE49-F238E27FC236}">
                    <a16:creationId xmlns:a16="http://schemas.microsoft.com/office/drawing/2014/main" id="{1E7B9425-5A23-45A4-873C-CFD585D802AE}"/>
                  </a:ext>
                </a:extLst>
              </p:cNvPr>
              <p:cNvSpPr txBox="1">
                <a:spLocks noRot="1" noChangeAspect="1" noMove="1" noResize="1" noEditPoints="1" noAdjustHandles="1" noChangeArrowheads="1" noChangeShapeType="1" noTextEdit="1"/>
              </p:cNvSpPr>
              <p:nvPr/>
            </p:nvSpPr>
            <p:spPr>
              <a:xfrm>
                <a:off x="2695467" y="2517897"/>
                <a:ext cx="1966910" cy="305020"/>
              </a:xfrm>
              <a:prstGeom prst="rect">
                <a:avLst/>
              </a:prstGeom>
              <a:blipFill>
                <a:blip r:embed="rId10"/>
                <a:stretch>
                  <a:fillRect b="-2000"/>
                </a:stretch>
              </a:blipFill>
            </p:spPr>
            <p:txBody>
              <a:bodyPr/>
              <a:lstStyle/>
              <a:p>
                <a:r>
                  <a:rPr lang="ru-RU">
                    <a:noFill/>
                  </a:rPr>
                  <a:t> </a:t>
                </a:r>
              </a:p>
            </p:txBody>
          </p:sp>
        </mc:Fallback>
      </mc:AlternateContent>
      <p:cxnSp>
        <p:nvCxnSpPr>
          <p:cNvPr id="45" name="Прямая соединительная линия 44">
            <a:extLst>
              <a:ext uri="{FF2B5EF4-FFF2-40B4-BE49-F238E27FC236}">
                <a16:creationId xmlns:a16="http://schemas.microsoft.com/office/drawing/2014/main" id="{593E2020-B4BF-4C71-80D1-09111DC9625C}"/>
              </a:ext>
            </a:extLst>
          </p:cNvPr>
          <p:cNvCxnSpPr>
            <a:cxnSpLocks/>
          </p:cNvCxnSpPr>
          <p:nvPr/>
        </p:nvCxnSpPr>
        <p:spPr>
          <a:xfrm flipH="1" flipV="1">
            <a:off x="414337" y="2845300"/>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47" name="Прямая соединительная линия 46">
            <a:extLst>
              <a:ext uri="{FF2B5EF4-FFF2-40B4-BE49-F238E27FC236}">
                <a16:creationId xmlns:a16="http://schemas.microsoft.com/office/drawing/2014/main" id="{DEBF902C-DD1A-4F65-A2A5-A56F73252305}"/>
              </a:ext>
            </a:extLst>
          </p:cNvPr>
          <p:cNvCxnSpPr>
            <a:cxnSpLocks/>
          </p:cNvCxnSpPr>
          <p:nvPr/>
        </p:nvCxnSpPr>
        <p:spPr>
          <a:xfrm flipV="1">
            <a:off x="415394" y="1022166"/>
            <a:ext cx="5614" cy="1798823"/>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51" name="Прямая соединительная линия 50">
            <a:extLst>
              <a:ext uri="{FF2B5EF4-FFF2-40B4-BE49-F238E27FC236}">
                <a16:creationId xmlns:a16="http://schemas.microsoft.com/office/drawing/2014/main" id="{E3A121C2-1C3D-47D9-9DA8-05DC029477EF}"/>
              </a:ext>
            </a:extLst>
          </p:cNvPr>
          <p:cNvCxnSpPr>
            <a:cxnSpLocks/>
          </p:cNvCxnSpPr>
          <p:nvPr/>
        </p:nvCxnSpPr>
        <p:spPr>
          <a:xfrm flipV="1">
            <a:off x="445295" y="2813566"/>
            <a:ext cx="0" cy="48697"/>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55" name="Прямая соединительная линия 54">
            <a:extLst>
              <a:ext uri="{FF2B5EF4-FFF2-40B4-BE49-F238E27FC236}">
                <a16:creationId xmlns:a16="http://schemas.microsoft.com/office/drawing/2014/main" id="{57C42915-A316-43DB-8C41-D25479DDD7D5}"/>
              </a:ext>
            </a:extLst>
          </p:cNvPr>
          <p:cNvCxnSpPr>
            <a:cxnSpLocks/>
          </p:cNvCxnSpPr>
          <p:nvPr/>
        </p:nvCxnSpPr>
        <p:spPr>
          <a:xfrm flipV="1">
            <a:off x="2757487" y="1028700"/>
            <a:ext cx="0" cy="3835493"/>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59" name="Прямая соединительная линия 58">
            <a:extLst>
              <a:ext uri="{FF2B5EF4-FFF2-40B4-BE49-F238E27FC236}">
                <a16:creationId xmlns:a16="http://schemas.microsoft.com/office/drawing/2014/main" id="{550C9E0D-70B6-4B16-8268-1B03C348C74D}"/>
              </a:ext>
            </a:extLst>
          </p:cNvPr>
          <p:cNvCxnSpPr>
            <a:cxnSpLocks/>
          </p:cNvCxnSpPr>
          <p:nvPr/>
        </p:nvCxnSpPr>
        <p:spPr>
          <a:xfrm>
            <a:off x="414337" y="3381413"/>
            <a:ext cx="2338387" cy="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8270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p:pic>
        <p:nvPicPr>
          <p:cNvPr id="4" name="Рисунок 3">
            <a:extLst>
              <a:ext uri="{FF2B5EF4-FFF2-40B4-BE49-F238E27FC236}">
                <a16:creationId xmlns:a16="http://schemas.microsoft.com/office/drawing/2014/main" id="{2ED327B3-EFC7-432F-AEB3-DB182F15DAB7}"/>
              </a:ext>
            </a:extLst>
          </p:cNvPr>
          <p:cNvPicPr>
            <a:picLocks noChangeAspect="1"/>
          </p:cNvPicPr>
          <p:nvPr/>
        </p:nvPicPr>
        <p:blipFill>
          <a:blip r:embed="rId3"/>
          <a:stretch>
            <a:fillRect/>
          </a:stretch>
        </p:blipFill>
        <p:spPr>
          <a:xfrm>
            <a:off x="275520" y="805271"/>
            <a:ext cx="4121220" cy="4166508"/>
          </a:xfrm>
          <a:prstGeom prst="rect">
            <a:avLst/>
          </a:prstGeom>
        </p:spPr>
      </p:pic>
      <p:cxnSp>
        <p:nvCxnSpPr>
          <p:cNvPr id="9" name="Прямая соединительная линия 8">
            <a:extLst>
              <a:ext uri="{FF2B5EF4-FFF2-40B4-BE49-F238E27FC236}">
                <a16:creationId xmlns:a16="http://schemas.microsoft.com/office/drawing/2014/main" id="{4AB9AB13-4920-487D-B764-E680FD1F3F0B}"/>
              </a:ext>
            </a:extLst>
          </p:cNvPr>
          <p:cNvCxnSpPr>
            <a:cxnSpLocks/>
          </p:cNvCxnSpPr>
          <p:nvPr/>
        </p:nvCxnSpPr>
        <p:spPr>
          <a:xfrm>
            <a:off x="414337" y="1022166"/>
            <a:ext cx="2338387" cy="48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10" name="Прямая соединительная линия 9">
            <a:extLst>
              <a:ext uri="{FF2B5EF4-FFF2-40B4-BE49-F238E27FC236}">
                <a16:creationId xmlns:a16="http://schemas.microsoft.com/office/drawing/2014/main" id="{5A8CF8F0-DE28-46A8-9B6E-A65DA0E21616}"/>
              </a:ext>
            </a:extLst>
          </p:cNvPr>
          <p:cNvCxnSpPr>
            <a:cxnSpLocks/>
          </p:cNvCxnSpPr>
          <p:nvPr/>
        </p:nvCxnSpPr>
        <p:spPr>
          <a:xfrm flipH="1" flipV="1">
            <a:off x="414338" y="4852988"/>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12C08AD3-B55F-49EC-89AE-9AAD59010F66}"/>
              </a:ext>
            </a:extLst>
          </p:cNvPr>
          <p:cNvCxnSpPr>
            <a:cxnSpLocks/>
          </p:cNvCxnSpPr>
          <p:nvPr/>
        </p:nvCxnSpPr>
        <p:spPr>
          <a:xfrm flipH="1">
            <a:off x="414339" y="2824163"/>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28CAD825-4D62-4CD1-8545-97B39E880E40}"/>
              </a:ext>
            </a:extLst>
          </p:cNvPr>
          <p:cNvCxnSpPr>
            <a:cxnSpLocks/>
          </p:cNvCxnSpPr>
          <p:nvPr/>
        </p:nvCxnSpPr>
        <p:spPr>
          <a:xfrm flipH="1">
            <a:off x="433388" y="4652374"/>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2" name="Прямая соединительная линия 21">
            <a:extLst>
              <a:ext uri="{FF2B5EF4-FFF2-40B4-BE49-F238E27FC236}">
                <a16:creationId xmlns:a16="http://schemas.microsoft.com/office/drawing/2014/main" id="{F0E2FD97-B662-4C99-AD04-965176C7BA96}"/>
              </a:ext>
            </a:extLst>
          </p:cNvPr>
          <p:cNvCxnSpPr>
            <a:cxnSpLocks/>
          </p:cNvCxnSpPr>
          <p:nvPr/>
        </p:nvCxnSpPr>
        <p:spPr>
          <a:xfrm flipV="1">
            <a:off x="433388" y="4657137"/>
            <a:ext cx="0" cy="25644"/>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44C441F1-B288-48C3-86CE-517D56A1A40A}"/>
              </a:ext>
            </a:extLst>
          </p:cNvPr>
          <p:cNvCxnSpPr>
            <a:cxnSpLocks/>
          </p:cNvCxnSpPr>
          <p:nvPr/>
        </p:nvCxnSpPr>
        <p:spPr>
          <a:xfrm flipV="1">
            <a:off x="404813" y="3384984"/>
            <a:ext cx="1" cy="1468004"/>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1A0588E-878A-46EF-9FA6-4A6044918F59}"/>
                  </a:ext>
                </a:extLst>
              </p:cNvPr>
              <p:cNvSpPr txBox="1"/>
              <p:nvPr/>
            </p:nvSpPr>
            <p:spPr>
              <a:xfrm>
                <a:off x="962025" y="4298991"/>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32" name="TextBox 31">
                <a:extLst>
                  <a:ext uri="{FF2B5EF4-FFF2-40B4-BE49-F238E27FC236}">
                    <a16:creationId xmlns:a16="http://schemas.microsoft.com/office/drawing/2014/main" id="{61A0588E-878A-46EF-9FA6-4A6044918F59}"/>
                  </a:ext>
                </a:extLst>
              </p:cNvPr>
              <p:cNvSpPr txBox="1">
                <a:spLocks noRot="1" noChangeAspect="1" noMove="1" noResize="1" noEditPoints="1" noAdjustHandles="1" noChangeArrowheads="1" noChangeShapeType="1" noTextEdit="1"/>
              </p:cNvSpPr>
              <p:nvPr/>
            </p:nvSpPr>
            <p:spPr>
              <a:xfrm>
                <a:off x="962025" y="4298991"/>
                <a:ext cx="485776" cy="369332"/>
              </a:xfrm>
              <a:prstGeom prst="rect">
                <a:avLst/>
              </a:prstGeom>
              <a:blipFill>
                <a:blip r:embed="rId4"/>
                <a:stretch>
                  <a:fillRect r="-62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D18DF56-9EE5-4E6F-B890-8BF61FE2AAC5}"/>
                  </a:ext>
                </a:extLst>
              </p:cNvPr>
              <p:cNvSpPr txBox="1"/>
              <p:nvPr/>
            </p:nvSpPr>
            <p:spPr>
              <a:xfrm>
                <a:off x="900113" y="2444234"/>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33" name="TextBox 32">
                <a:extLst>
                  <a:ext uri="{FF2B5EF4-FFF2-40B4-BE49-F238E27FC236}">
                    <a16:creationId xmlns:a16="http://schemas.microsoft.com/office/drawing/2014/main" id="{6D18DF56-9EE5-4E6F-B890-8BF61FE2AAC5}"/>
                  </a:ext>
                </a:extLst>
              </p:cNvPr>
              <p:cNvSpPr txBox="1">
                <a:spLocks noRot="1" noChangeAspect="1" noMove="1" noResize="1" noEditPoints="1" noAdjustHandles="1" noChangeArrowheads="1" noChangeShapeType="1" noTextEdit="1"/>
              </p:cNvSpPr>
              <p:nvPr/>
            </p:nvSpPr>
            <p:spPr>
              <a:xfrm>
                <a:off x="900113" y="2444234"/>
                <a:ext cx="485776" cy="369332"/>
              </a:xfrm>
              <a:prstGeom prst="rect">
                <a:avLst/>
              </a:prstGeom>
              <a:blipFill>
                <a:blip r:embed="rId5"/>
                <a:stretch>
                  <a:fillRect r="-759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5CF10AB-0B54-41B6-A57A-05F08610D2B8}"/>
                  </a:ext>
                </a:extLst>
              </p:cNvPr>
              <p:cNvSpPr txBox="1"/>
              <p:nvPr/>
            </p:nvSpPr>
            <p:spPr>
              <a:xfrm>
                <a:off x="368740" y="3015508"/>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38" name="TextBox 37">
                <a:extLst>
                  <a:ext uri="{FF2B5EF4-FFF2-40B4-BE49-F238E27FC236}">
                    <a16:creationId xmlns:a16="http://schemas.microsoft.com/office/drawing/2014/main" id="{F5CF10AB-0B54-41B6-A57A-05F08610D2B8}"/>
                  </a:ext>
                </a:extLst>
              </p:cNvPr>
              <p:cNvSpPr txBox="1">
                <a:spLocks noRot="1" noChangeAspect="1" noMove="1" noResize="1" noEditPoints="1" noAdjustHandles="1" noChangeArrowheads="1" noChangeShapeType="1" noTextEdit="1"/>
              </p:cNvSpPr>
              <p:nvPr/>
            </p:nvSpPr>
            <p:spPr>
              <a:xfrm>
                <a:off x="368740" y="3015508"/>
                <a:ext cx="485776" cy="391582"/>
              </a:xfrm>
              <a:prstGeom prst="rect">
                <a:avLst/>
              </a:prstGeom>
              <a:blipFill>
                <a:blip r:embed="rId6"/>
                <a:stretch>
                  <a:fillRect r="-97500" b="-93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16D41B8-F5B9-4338-9227-D2D9BB411682}"/>
                  </a:ext>
                </a:extLst>
              </p:cNvPr>
              <p:cNvSpPr txBox="1"/>
              <p:nvPr/>
            </p:nvSpPr>
            <p:spPr>
              <a:xfrm>
                <a:off x="368740" y="936735"/>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39" name="TextBox 38">
                <a:extLst>
                  <a:ext uri="{FF2B5EF4-FFF2-40B4-BE49-F238E27FC236}">
                    <a16:creationId xmlns:a16="http://schemas.microsoft.com/office/drawing/2014/main" id="{916D41B8-F5B9-4338-9227-D2D9BB411682}"/>
                  </a:ext>
                </a:extLst>
              </p:cNvPr>
              <p:cNvSpPr txBox="1">
                <a:spLocks noRot="1" noChangeAspect="1" noMove="1" noResize="1" noEditPoints="1" noAdjustHandles="1" noChangeArrowheads="1" noChangeShapeType="1" noTextEdit="1"/>
              </p:cNvSpPr>
              <p:nvPr/>
            </p:nvSpPr>
            <p:spPr>
              <a:xfrm>
                <a:off x="368740" y="936735"/>
                <a:ext cx="485776" cy="391582"/>
              </a:xfrm>
              <a:prstGeom prst="rect">
                <a:avLst/>
              </a:prstGeom>
              <a:blipFill>
                <a:blip r:embed="rId7"/>
                <a:stretch>
                  <a:fillRect r="-97500" b="-93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A8067E4-E876-4C97-93EE-EE6CFB67FA22}"/>
                  </a:ext>
                </a:extLst>
              </p:cNvPr>
              <p:cNvSpPr txBox="1"/>
              <p:nvPr/>
            </p:nvSpPr>
            <p:spPr>
              <a:xfrm>
                <a:off x="2708913" y="4512574"/>
                <a:ext cx="1966910" cy="34041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400" i="1" smtClean="0">
                              <a:solidFill>
                                <a:srgbClr val="7030A0"/>
                              </a:solidFill>
                              <a:effectLst/>
                              <a:latin typeface="Cambria Math" panose="02040503050406030204" pitchFamily="18" charset="0"/>
                              <a:ea typeface="Times New Roman" panose="02020603050405020304" pitchFamily="18" charset="0"/>
                            </a:rPr>
                          </m:ctrlPr>
                        </m:sSubPr>
                        <m:e>
                          <m:r>
                            <a:rPr lang="en-US" sz="1400" b="0" i="1" smtClean="0">
                              <a:solidFill>
                                <a:srgbClr val="7030A0"/>
                              </a:solidFill>
                              <a:effectLst/>
                              <a:latin typeface="Cambria Math" panose="02040503050406030204" pitchFamily="18" charset="0"/>
                              <a:ea typeface="Times New Roman" panose="02020603050405020304" pitchFamily="18" charset="0"/>
                            </a:rPr>
                            <m:t>𝑉</m:t>
                          </m:r>
                        </m:e>
                        <m:sub>
                          <m:r>
                            <a:rPr lang="ru-RU" sz="1400" i="1">
                              <a:solidFill>
                                <a:srgbClr val="7030A0"/>
                              </a:solidFill>
                              <a:effectLst/>
                              <a:latin typeface="Cambria Math" panose="02040503050406030204" pitchFamily="18" charset="0"/>
                              <a:ea typeface="Times New Roman" panose="02020603050405020304" pitchFamily="18" charset="0"/>
                            </a:rPr>
                            <m:t>𝑓𝑤𝑑</m:t>
                          </m:r>
                          <m:r>
                            <a:rPr lang="ru-RU" sz="1400">
                              <a:solidFill>
                                <a:srgbClr val="7030A0"/>
                              </a:solidFill>
                              <a:effectLst/>
                              <a:latin typeface="Cambria Math" panose="02040503050406030204" pitchFamily="18" charset="0"/>
                              <a:ea typeface="Times New Roman" panose="02020603050405020304" pitchFamily="18" charset="0"/>
                            </a:rPr>
                            <m:t>_</m:t>
                          </m:r>
                          <m:r>
                            <a:rPr lang="ru-RU" sz="1400" i="1">
                              <a:solidFill>
                                <a:srgbClr val="7030A0"/>
                              </a:solidFill>
                              <a:effectLst/>
                              <a:latin typeface="Cambria Math" panose="02040503050406030204" pitchFamily="18" charset="0"/>
                              <a:ea typeface="Times New Roman" panose="02020603050405020304" pitchFamily="18" charset="0"/>
                            </a:rPr>
                            <m:t>𝑚𝑎𝑥</m:t>
                          </m:r>
                        </m:sub>
                      </m:sSub>
                      <m:d>
                        <m:dPr>
                          <m:ctrlPr>
                            <a:rPr lang="ru-RU" sz="1400" i="1">
                              <a:solidFill>
                                <a:srgbClr val="7030A0"/>
                              </a:solidFill>
                              <a:effectLst/>
                              <a:latin typeface="Cambria Math" panose="02040503050406030204" pitchFamily="18" charset="0"/>
                              <a:ea typeface="Times New Roman" panose="02020603050405020304" pitchFamily="18" charset="0"/>
                            </a:rPr>
                          </m:ctrlPr>
                        </m:dPr>
                        <m:e>
                          <m:sSub>
                            <m:sSubPr>
                              <m:ctrlPr>
                                <a:rPr lang="ru-RU" sz="1400" i="1">
                                  <a:solidFill>
                                    <a:srgbClr val="7030A0"/>
                                  </a:solidFill>
                                  <a:effectLst/>
                                  <a:latin typeface="Cambria Math" panose="02040503050406030204" pitchFamily="18" charset="0"/>
                                  <a:ea typeface="Times New Roman" panose="02020603050405020304" pitchFamily="18" charset="0"/>
                                </a:rPr>
                              </m:ctrlPr>
                            </m:sSubPr>
                            <m:e>
                              <m:r>
                                <a:rPr lang="ru-RU" sz="1400" i="1">
                                  <a:solidFill>
                                    <a:srgbClr val="7030A0"/>
                                  </a:solidFill>
                                  <a:effectLst/>
                                  <a:latin typeface="Cambria Math" panose="02040503050406030204" pitchFamily="18" charset="0"/>
                                  <a:ea typeface="Times New Roman" panose="02020603050405020304" pitchFamily="18" charset="0"/>
                                </a:rPr>
                                <m:t>𝐼</m:t>
                              </m:r>
                            </m:e>
                            <m:sub>
                              <m:r>
                                <a:rPr lang="ru-RU" sz="1400" i="1">
                                  <a:solidFill>
                                    <a:srgbClr val="7030A0"/>
                                  </a:solidFill>
                                  <a:effectLst/>
                                  <a:latin typeface="Cambria Math" panose="02040503050406030204" pitchFamily="18" charset="0"/>
                                  <a:ea typeface="Times New Roman" panose="02020603050405020304" pitchFamily="18" charset="0"/>
                                </a:rPr>
                                <m:t>𝑓𝑤𝑑</m:t>
                              </m:r>
                              <m:r>
                                <a:rPr lang="ru-RU" sz="1400">
                                  <a:solidFill>
                                    <a:srgbClr val="7030A0"/>
                                  </a:solidFill>
                                  <a:effectLst/>
                                  <a:latin typeface="Cambria Math" panose="02040503050406030204" pitchFamily="18" charset="0"/>
                                  <a:ea typeface="Times New Roman" panose="02020603050405020304" pitchFamily="18" charset="0"/>
                                </a:rPr>
                                <m:t>_</m:t>
                              </m:r>
                              <m:r>
                                <a:rPr lang="ru-RU" sz="1400" i="1">
                                  <a:solidFill>
                                    <a:srgbClr val="7030A0"/>
                                  </a:solidFill>
                                  <a:effectLst/>
                                  <a:latin typeface="Cambria Math" panose="02040503050406030204" pitchFamily="18" charset="0"/>
                                  <a:ea typeface="Times New Roman" panose="02020603050405020304" pitchFamily="18" charset="0"/>
                                </a:rPr>
                                <m:t>𝑖𝑚𝑝</m:t>
                              </m:r>
                            </m:sub>
                          </m:sSub>
                        </m:e>
                      </m:d>
                    </m:oMath>
                  </m:oMathPara>
                </a14:m>
                <a:endParaRPr lang="ru-RU" sz="1400" dirty="0"/>
              </a:p>
            </p:txBody>
          </p:sp>
        </mc:Choice>
        <mc:Fallback xmlns="">
          <p:sp>
            <p:nvSpPr>
              <p:cNvPr id="41" name="TextBox 40">
                <a:extLst>
                  <a:ext uri="{FF2B5EF4-FFF2-40B4-BE49-F238E27FC236}">
                    <a16:creationId xmlns:a16="http://schemas.microsoft.com/office/drawing/2014/main" id="{FA8067E4-E876-4C97-93EE-EE6CFB67FA22}"/>
                  </a:ext>
                </a:extLst>
              </p:cNvPr>
              <p:cNvSpPr txBox="1">
                <a:spLocks noRot="1" noChangeAspect="1" noMove="1" noResize="1" noEditPoints="1" noAdjustHandles="1" noChangeArrowheads="1" noChangeShapeType="1" noTextEdit="1"/>
              </p:cNvSpPr>
              <p:nvPr/>
            </p:nvSpPr>
            <p:spPr>
              <a:xfrm>
                <a:off x="2708913" y="4512574"/>
                <a:ext cx="1966910" cy="340414"/>
              </a:xfrm>
              <a:prstGeom prst="rect">
                <a:avLst/>
              </a:prstGeom>
              <a:blipFill>
                <a:blip r:embed="rId8"/>
                <a:stretch>
                  <a:fillRect b="-17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E7B9425-5A23-45A4-873C-CFD585D802AE}"/>
                  </a:ext>
                </a:extLst>
              </p:cNvPr>
              <p:cNvSpPr txBox="1"/>
              <p:nvPr/>
            </p:nvSpPr>
            <p:spPr>
              <a:xfrm>
                <a:off x="2695467" y="2517897"/>
                <a:ext cx="1966910" cy="3050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200" i="1" smtClean="0">
                              <a:solidFill>
                                <a:srgbClr val="7030A0"/>
                              </a:solidFill>
                              <a:effectLst/>
                              <a:latin typeface="Cambria Math" panose="02040503050406030204" pitchFamily="18" charset="0"/>
                              <a:ea typeface="Times New Roman" panose="02020603050405020304" pitchFamily="18" charset="0"/>
                            </a:rPr>
                          </m:ctrlPr>
                        </m:sSubPr>
                        <m:e>
                          <m:r>
                            <a:rPr lang="en-US" sz="1200" b="0" i="1" smtClean="0">
                              <a:solidFill>
                                <a:srgbClr val="7030A0"/>
                              </a:solidFill>
                              <a:effectLst/>
                              <a:latin typeface="Cambria Math" panose="02040503050406030204" pitchFamily="18" charset="0"/>
                              <a:ea typeface="Times New Roman" panose="02020603050405020304" pitchFamily="18" charset="0"/>
                            </a:rPr>
                            <m:t>𝑉</m:t>
                          </m:r>
                        </m:e>
                        <m:sub>
                          <m:r>
                            <a:rPr lang="ru-RU" sz="1200" i="1">
                              <a:solidFill>
                                <a:srgbClr val="7030A0"/>
                              </a:solidFill>
                              <a:effectLst/>
                              <a:latin typeface="Cambria Math" panose="02040503050406030204" pitchFamily="18" charset="0"/>
                              <a:ea typeface="Times New Roman" panose="02020603050405020304" pitchFamily="18" charset="0"/>
                            </a:rPr>
                            <m:t>𝑓𝑤𝑑</m:t>
                          </m:r>
                          <m:r>
                            <a:rPr lang="ru-RU" sz="1200">
                              <a:solidFill>
                                <a:srgbClr val="7030A0"/>
                              </a:solidFill>
                              <a:effectLst/>
                              <a:latin typeface="Cambria Math" panose="02040503050406030204" pitchFamily="18" charset="0"/>
                              <a:ea typeface="Times New Roman" panose="02020603050405020304" pitchFamily="18" charset="0"/>
                            </a:rPr>
                            <m:t>_</m:t>
                          </m:r>
                          <m:r>
                            <a:rPr lang="ru-RU" sz="1200" i="1">
                              <a:solidFill>
                                <a:srgbClr val="7030A0"/>
                              </a:solidFill>
                              <a:effectLst/>
                              <a:latin typeface="Cambria Math" panose="02040503050406030204" pitchFamily="18" charset="0"/>
                              <a:ea typeface="Times New Roman" panose="02020603050405020304" pitchFamily="18" charset="0"/>
                            </a:rPr>
                            <m:t>𝑚𝑎𝑥</m:t>
                          </m:r>
                        </m:sub>
                      </m:sSub>
                      <m:d>
                        <m:dPr>
                          <m:ctrlPr>
                            <a:rPr lang="ru-RU" sz="1200" i="1">
                              <a:solidFill>
                                <a:srgbClr val="7030A0"/>
                              </a:solidFill>
                              <a:effectLst/>
                              <a:latin typeface="Cambria Math" panose="02040503050406030204" pitchFamily="18" charset="0"/>
                              <a:ea typeface="Times New Roman" panose="02020603050405020304" pitchFamily="18" charset="0"/>
                            </a:rPr>
                          </m:ctrlPr>
                        </m:dPr>
                        <m:e>
                          <m:sSub>
                            <m:sSubPr>
                              <m:ctrlPr>
                                <a:rPr lang="ru-RU" sz="1200" i="1">
                                  <a:solidFill>
                                    <a:srgbClr val="7030A0"/>
                                  </a:solidFill>
                                  <a:effectLst/>
                                  <a:latin typeface="Cambria Math" panose="02040503050406030204" pitchFamily="18" charset="0"/>
                                  <a:ea typeface="Times New Roman" panose="02020603050405020304" pitchFamily="18" charset="0"/>
                                </a:rPr>
                              </m:ctrlPr>
                            </m:sSubPr>
                            <m:e>
                              <m:r>
                                <a:rPr lang="ru-RU" sz="1200" i="1">
                                  <a:solidFill>
                                    <a:srgbClr val="7030A0"/>
                                  </a:solidFill>
                                  <a:effectLst/>
                                  <a:latin typeface="Cambria Math" panose="02040503050406030204" pitchFamily="18" charset="0"/>
                                  <a:ea typeface="Times New Roman" panose="02020603050405020304" pitchFamily="18" charset="0"/>
                                </a:rPr>
                                <m:t>𝐼</m:t>
                              </m:r>
                            </m:e>
                            <m:sub>
                              <m:r>
                                <a:rPr lang="ru-RU" sz="1200" i="1">
                                  <a:solidFill>
                                    <a:srgbClr val="7030A0"/>
                                  </a:solidFill>
                                  <a:effectLst/>
                                  <a:latin typeface="Cambria Math" panose="02040503050406030204" pitchFamily="18" charset="0"/>
                                  <a:ea typeface="Times New Roman" panose="02020603050405020304" pitchFamily="18" charset="0"/>
                                </a:rPr>
                                <m:t>𝑓𝑤𝑑</m:t>
                              </m:r>
                              <m:r>
                                <a:rPr lang="ru-RU" sz="1200">
                                  <a:solidFill>
                                    <a:srgbClr val="7030A0"/>
                                  </a:solidFill>
                                  <a:effectLst/>
                                  <a:latin typeface="Cambria Math" panose="02040503050406030204" pitchFamily="18" charset="0"/>
                                  <a:ea typeface="Times New Roman" panose="02020603050405020304" pitchFamily="18" charset="0"/>
                                </a:rPr>
                                <m:t>_</m:t>
                              </m:r>
                              <m:r>
                                <a:rPr lang="ru-RU" sz="1200" i="1">
                                  <a:solidFill>
                                    <a:srgbClr val="7030A0"/>
                                  </a:solidFill>
                                  <a:effectLst/>
                                  <a:latin typeface="Cambria Math" panose="02040503050406030204" pitchFamily="18" charset="0"/>
                                  <a:ea typeface="Times New Roman" panose="02020603050405020304" pitchFamily="18" charset="0"/>
                                </a:rPr>
                                <m:t>𝑖𝑚𝑝</m:t>
                              </m:r>
                            </m:sub>
                          </m:sSub>
                        </m:e>
                      </m:d>
                    </m:oMath>
                  </m:oMathPara>
                </a14:m>
                <a:endParaRPr lang="ru-RU" sz="1200" dirty="0"/>
              </a:p>
            </p:txBody>
          </p:sp>
        </mc:Choice>
        <mc:Fallback xmlns="">
          <p:sp>
            <p:nvSpPr>
              <p:cNvPr id="44" name="TextBox 43">
                <a:extLst>
                  <a:ext uri="{FF2B5EF4-FFF2-40B4-BE49-F238E27FC236}">
                    <a16:creationId xmlns:a16="http://schemas.microsoft.com/office/drawing/2014/main" id="{1E7B9425-5A23-45A4-873C-CFD585D802AE}"/>
                  </a:ext>
                </a:extLst>
              </p:cNvPr>
              <p:cNvSpPr txBox="1">
                <a:spLocks noRot="1" noChangeAspect="1" noMove="1" noResize="1" noEditPoints="1" noAdjustHandles="1" noChangeArrowheads="1" noChangeShapeType="1" noTextEdit="1"/>
              </p:cNvSpPr>
              <p:nvPr/>
            </p:nvSpPr>
            <p:spPr>
              <a:xfrm>
                <a:off x="2695467" y="2517897"/>
                <a:ext cx="1966910" cy="305020"/>
              </a:xfrm>
              <a:prstGeom prst="rect">
                <a:avLst/>
              </a:prstGeom>
              <a:blipFill>
                <a:blip r:embed="rId9"/>
                <a:stretch>
                  <a:fillRect b="-2000"/>
                </a:stretch>
              </a:blipFill>
            </p:spPr>
            <p:txBody>
              <a:bodyPr/>
              <a:lstStyle/>
              <a:p>
                <a:r>
                  <a:rPr lang="ru-RU">
                    <a:noFill/>
                  </a:rPr>
                  <a:t> </a:t>
                </a:r>
              </a:p>
            </p:txBody>
          </p:sp>
        </mc:Fallback>
      </mc:AlternateContent>
      <p:cxnSp>
        <p:nvCxnSpPr>
          <p:cNvPr id="45" name="Прямая соединительная линия 44">
            <a:extLst>
              <a:ext uri="{FF2B5EF4-FFF2-40B4-BE49-F238E27FC236}">
                <a16:creationId xmlns:a16="http://schemas.microsoft.com/office/drawing/2014/main" id="{593E2020-B4BF-4C71-80D1-09111DC9625C}"/>
              </a:ext>
            </a:extLst>
          </p:cNvPr>
          <p:cNvCxnSpPr>
            <a:cxnSpLocks/>
          </p:cNvCxnSpPr>
          <p:nvPr/>
        </p:nvCxnSpPr>
        <p:spPr>
          <a:xfrm flipH="1" flipV="1">
            <a:off x="414337" y="2845300"/>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47" name="Прямая соединительная линия 46">
            <a:extLst>
              <a:ext uri="{FF2B5EF4-FFF2-40B4-BE49-F238E27FC236}">
                <a16:creationId xmlns:a16="http://schemas.microsoft.com/office/drawing/2014/main" id="{DEBF902C-DD1A-4F65-A2A5-A56F73252305}"/>
              </a:ext>
            </a:extLst>
          </p:cNvPr>
          <p:cNvCxnSpPr>
            <a:cxnSpLocks/>
          </p:cNvCxnSpPr>
          <p:nvPr/>
        </p:nvCxnSpPr>
        <p:spPr>
          <a:xfrm flipV="1">
            <a:off x="415394" y="1022166"/>
            <a:ext cx="5614" cy="1798823"/>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51" name="Прямая соединительная линия 50">
            <a:extLst>
              <a:ext uri="{FF2B5EF4-FFF2-40B4-BE49-F238E27FC236}">
                <a16:creationId xmlns:a16="http://schemas.microsoft.com/office/drawing/2014/main" id="{E3A121C2-1C3D-47D9-9DA8-05DC029477EF}"/>
              </a:ext>
            </a:extLst>
          </p:cNvPr>
          <p:cNvCxnSpPr>
            <a:cxnSpLocks/>
          </p:cNvCxnSpPr>
          <p:nvPr/>
        </p:nvCxnSpPr>
        <p:spPr>
          <a:xfrm flipV="1">
            <a:off x="445295" y="2813566"/>
            <a:ext cx="0" cy="48697"/>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55" name="Прямая соединительная линия 54">
            <a:extLst>
              <a:ext uri="{FF2B5EF4-FFF2-40B4-BE49-F238E27FC236}">
                <a16:creationId xmlns:a16="http://schemas.microsoft.com/office/drawing/2014/main" id="{57C42915-A316-43DB-8C41-D25479DDD7D5}"/>
              </a:ext>
            </a:extLst>
          </p:cNvPr>
          <p:cNvCxnSpPr>
            <a:cxnSpLocks/>
          </p:cNvCxnSpPr>
          <p:nvPr/>
        </p:nvCxnSpPr>
        <p:spPr>
          <a:xfrm flipV="1">
            <a:off x="2757487" y="1028700"/>
            <a:ext cx="0" cy="3835493"/>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59" name="Прямая соединительная линия 58">
            <a:extLst>
              <a:ext uri="{FF2B5EF4-FFF2-40B4-BE49-F238E27FC236}">
                <a16:creationId xmlns:a16="http://schemas.microsoft.com/office/drawing/2014/main" id="{550C9E0D-70B6-4B16-8268-1B03C348C74D}"/>
              </a:ext>
            </a:extLst>
          </p:cNvPr>
          <p:cNvCxnSpPr>
            <a:cxnSpLocks/>
          </p:cNvCxnSpPr>
          <p:nvPr/>
        </p:nvCxnSpPr>
        <p:spPr>
          <a:xfrm>
            <a:off x="414337" y="3381413"/>
            <a:ext cx="2338387" cy="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pic>
        <p:nvPicPr>
          <p:cNvPr id="11" name="Рисунок 10">
            <a:extLst>
              <a:ext uri="{FF2B5EF4-FFF2-40B4-BE49-F238E27FC236}">
                <a16:creationId xmlns:a16="http://schemas.microsoft.com/office/drawing/2014/main" id="{87AFFA19-04DE-4F06-8F34-569829D22EF9}"/>
              </a:ext>
            </a:extLst>
          </p:cNvPr>
          <p:cNvPicPr>
            <a:picLocks noChangeAspect="1"/>
          </p:cNvPicPr>
          <p:nvPr/>
        </p:nvPicPr>
        <p:blipFill>
          <a:blip r:embed="rId10"/>
          <a:stretch>
            <a:fillRect/>
          </a:stretch>
        </p:blipFill>
        <p:spPr>
          <a:xfrm>
            <a:off x="5142945" y="805271"/>
            <a:ext cx="3229013" cy="2984500"/>
          </a:xfrm>
          <a:prstGeom prst="rect">
            <a:avLst/>
          </a:prstGeom>
        </p:spPr>
      </p:pic>
    </p:spTree>
    <p:extLst>
      <p:ext uri="{BB962C8B-B14F-4D97-AF65-F5344CB8AC3E}">
        <p14:creationId xmlns:p14="http://schemas.microsoft.com/office/powerpoint/2010/main" val="2971682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normAutofit fontScale="90000"/>
          </a:bodyPr>
          <a:lstStyle/>
          <a:p>
            <a:r>
              <a:rPr lang="en-US" sz="1800" dirty="0"/>
              <a:t>Step Five: Submit practice results form before 1.10.2021!!</a:t>
            </a:r>
            <a:endParaRPr lang="ru-RU" sz="1800" dirty="0"/>
          </a:p>
        </p:txBody>
      </p:sp>
      <p:pic>
        <p:nvPicPr>
          <p:cNvPr id="4" name="Рисунок 3">
            <a:extLst>
              <a:ext uri="{FF2B5EF4-FFF2-40B4-BE49-F238E27FC236}">
                <a16:creationId xmlns:a16="http://schemas.microsoft.com/office/drawing/2014/main" id="{0472FE32-05E9-4A4B-B1AD-70FAEC2FFD29}"/>
              </a:ext>
            </a:extLst>
          </p:cNvPr>
          <p:cNvPicPr>
            <a:picLocks noChangeAspect="1"/>
          </p:cNvPicPr>
          <p:nvPr/>
        </p:nvPicPr>
        <p:blipFill>
          <a:blip r:embed="rId2"/>
          <a:stretch>
            <a:fillRect/>
          </a:stretch>
        </p:blipFill>
        <p:spPr>
          <a:xfrm>
            <a:off x="63501" y="634201"/>
            <a:ext cx="2882900" cy="3756829"/>
          </a:xfrm>
          <a:prstGeom prst="rect">
            <a:avLst/>
          </a:prstGeom>
        </p:spPr>
      </p:pic>
      <p:pic>
        <p:nvPicPr>
          <p:cNvPr id="8" name="Рисунок 7">
            <a:extLst>
              <a:ext uri="{FF2B5EF4-FFF2-40B4-BE49-F238E27FC236}">
                <a16:creationId xmlns:a16="http://schemas.microsoft.com/office/drawing/2014/main" id="{53F0B2D3-1447-4F41-8FEC-352D259B13CE}"/>
              </a:ext>
            </a:extLst>
          </p:cNvPr>
          <p:cNvPicPr>
            <a:picLocks noChangeAspect="1"/>
          </p:cNvPicPr>
          <p:nvPr/>
        </p:nvPicPr>
        <p:blipFill>
          <a:blip r:embed="rId3"/>
          <a:stretch>
            <a:fillRect/>
          </a:stretch>
        </p:blipFill>
        <p:spPr>
          <a:xfrm>
            <a:off x="2806861" y="640069"/>
            <a:ext cx="2125383" cy="3750961"/>
          </a:xfrm>
          <a:prstGeom prst="rect">
            <a:avLst/>
          </a:prstGeom>
        </p:spPr>
      </p:pic>
    </p:spTree>
    <p:extLst>
      <p:ext uri="{BB962C8B-B14F-4D97-AF65-F5344CB8AC3E}">
        <p14:creationId xmlns:p14="http://schemas.microsoft.com/office/powerpoint/2010/main" val="1991601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11480" y="2151530"/>
            <a:ext cx="8275320" cy="625538"/>
          </a:xfrm>
        </p:spPr>
        <p:txBody>
          <a:bodyPr>
            <a:noAutofit/>
          </a:bodyPr>
          <a:lstStyle/>
          <a:p>
            <a:pPr algn="ctr"/>
            <a:r>
              <a:rPr lang="en-US" dirty="0">
                <a:solidFill>
                  <a:schemeClr val="bg1"/>
                </a:solidFill>
              </a:rPr>
              <a:t>Thank you for your attention!</a:t>
            </a:r>
          </a:p>
        </p:txBody>
      </p:sp>
    </p:spTree>
    <p:extLst>
      <p:ext uri="{BB962C8B-B14F-4D97-AF65-F5344CB8AC3E}">
        <p14:creationId xmlns:p14="http://schemas.microsoft.com/office/powerpoint/2010/main" val="3385260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953FC0-A9FB-4727-A2DC-3BB64D8FA3C9}"/>
              </a:ext>
            </a:extLst>
          </p:cNvPr>
          <p:cNvPicPr>
            <a:picLocks noChangeAspect="1"/>
          </p:cNvPicPr>
          <p:nvPr/>
        </p:nvPicPr>
        <p:blipFill>
          <a:blip r:embed="rId3"/>
          <a:stretch>
            <a:fillRect/>
          </a:stretch>
        </p:blipFill>
        <p:spPr>
          <a:xfrm>
            <a:off x="957366" y="727993"/>
            <a:ext cx="1772124" cy="1441068"/>
          </a:xfrm>
          <a:prstGeom prst="rect">
            <a:avLst/>
          </a:prstGeom>
        </p:spPr>
      </p:pic>
      <p:sp>
        <p:nvSpPr>
          <p:cNvPr id="14" name="Title 1">
            <a:extLst>
              <a:ext uri="{FF2B5EF4-FFF2-40B4-BE49-F238E27FC236}">
                <a16:creationId xmlns:a16="http://schemas.microsoft.com/office/drawing/2014/main" id="{0D2245A2-CA4C-4F7F-AEA8-3160FA3D774E}"/>
              </a:ext>
            </a:extLst>
          </p:cNvPr>
          <p:cNvSpPr txBox="1">
            <a:spLocks/>
          </p:cNvSpPr>
          <p:nvPr/>
        </p:nvSpPr>
        <p:spPr>
          <a:xfrm>
            <a:off x="0" y="-3636"/>
            <a:ext cx="6373585" cy="526941"/>
          </a:xfrm>
          <a:prstGeom prst="rect">
            <a:avLst/>
          </a:prstGeom>
        </p:spPr>
        <p:txBody>
          <a:bodyPr vert="horz" lIns="91440" tIns="45720" rIns="91440" bIns="45720" rtlCol="0" anchor="b">
            <a:normAutofit fontScale="90000" lnSpcReduction="10000"/>
          </a:bodyPr>
          <a:lstStyle>
            <a:lvl1pPr algn="l" defTabSz="457200" rtl="0" eaLnBrk="1" latinLnBrk="0" hangingPunct="1">
              <a:spcBef>
                <a:spcPct val="0"/>
              </a:spcBef>
              <a:buNone/>
              <a:defRPr sz="3200" b="0" i="0" kern="1200" baseline="0">
                <a:solidFill>
                  <a:schemeClr val="tx1"/>
                </a:solidFill>
                <a:latin typeface="+mj-lt"/>
                <a:ea typeface="+mj-ea"/>
                <a:cs typeface="+mj-cs"/>
              </a:defRPr>
            </a:lvl1pPr>
          </a:lstStyle>
          <a:p>
            <a:endParaRPr lang="ru-RU" sz="3200" dirty="0">
              <a:solidFill>
                <a:srgbClr val="204CBC"/>
              </a:solidFill>
            </a:endParaRPr>
          </a:p>
        </p:txBody>
      </p:sp>
      <p:grpSp>
        <p:nvGrpSpPr>
          <p:cNvPr id="24" name="Группа 4">
            <a:extLst>
              <a:ext uri="{FF2B5EF4-FFF2-40B4-BE49-F238E27FC236}">
                <a16:creationId xmlns:a16="http://schemas.microsoft.com/office/drawing/2014/main" id="{7BC53D72-828C-489B-AEFF-F0CF833EF4FB}"/>
              </a:ext>
            </a:extLst>
          </p:cNvPr>
          <p:cNvGrpSpPr/>
          <p:nvPr/>
        </p:nvGrpSpPr>
        <p:grpSpPr>
          <a:xfrm>
            <a:off x="3186792" y="714056"/>
            <a:ext cx="1715869" cy="1490354"/>
            <a:chOff x="3260238" y="703350"/>
            <a:chExt cx="1715869" cy="1490354"/>
          </a:xfrm>
        </p:grpSpPr>
        <p:pic>
          <p:nvPicPr>
            <p:cNvPr id="25" name="Picture 24">
              <a:extLst>
                <a:ext uri="{FF2B5EF4-FFF2-40B4-BE49-F238E27FC236}">
                  <a16:creationId xmlns:a16="http://schemas.microsoft.com/office/drawing/2014/main" id="{5A2B1859-14F6-439D-9C3F-576100943D5B}"/>
                </a:ext>
              </a:extLst>
            </p:cNvPr>
            <p:cNvPicPr>
              <a:picLocks noChangeAspect="1"/>
            </p:cNvPicPr>
            <p:nvPr/>
          </p:nvPicPr>
          <p:blipFill>
            <a:blip r:embed="rId4"/>
            <a:stretch>
              <a:fillRect/>
            </a:stretch>
          </p:blipFill>
          <p:spPr>
            <a:xfrm>
              <a:off x="3260238" y="703350"/>
              <a:ext cx="1715869" cy="1490354"/>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8C9386C-6299-498A-922E-B21A0398E955}"/>
                    </a:ext>
                  </a:extLst>
                </p:cNvPr>
                <p:cNvSpPr txBox="1"/>
                <p:nvPr/>
              </p:nvSpPr>
              <p:spPr>
                <a:xfrm>
                  <a:off x="4538755" y="902360"/>
                  <a:ext cx="437352"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effectLst/>
                                <a:latin typeface="Cambria Math" panose="02040503050406030204" pitchFamily="18" charset="0"/>
                                <a:ea typeface="Times New Roman" panose="02020603050405020304" pitchFamily="18" charset="0"/>
                              </a:rPr>
                            </m:ctrlPr>
                          </m:sSubPr>
                          <m:e>
                            <m:r>
                              <a:rPr lang="ru-RU" sz="1800" i="1" smtClean="0">
                                <a:effectLst/>
                                <a:latin typeface="Cambria Math" panose="02040503050406030204" pitchFamily="18" charset="0"/>
                                <a:ea typeface="Times New Roman" panose="02020603050405020304" pitchFamily="18" charset="0"/>
                              </a:rPr>
                              <m:t>𝑟</m:t>
                            </m:r>
                          </m:e>
                          <m:sub>
                            <m:r>
                              <a:rPr lang="en-US" sz="1800" i="1">
                                <a:effectLst/>
                                <a:latin typeface="Cambria Math" panose="02040503050406030204" pitchFamily="18" charset="0"/>
                                <a:ea typeface="Times New Roman" panose="02020603050405020304" pitchFamily="18" charset="0"/>
                              </a:rPr>
                              <m:t>𝑉𝐷</m:t>
                            </m:r>
                          </m:sub>
                        </m:sSub>
                      </m:oMath>
                    </m:oMathPara>
                  </a14:m>
                  <a:endParaRPr lang="ru-RU"/>
                </a:p>
              </p:txBody>
            </p:sp>
          </mc:Choice>
          <mc:Fallback xmlns="">
            <p:sp>
              <p:nvSpPr>
                <p:cNvPr id="26" name="TextBox 25">
                  <a:extLst>
                    <a:ext uri="{FF2B5EF4-FFF2-40B4-BE49-F238E27FC236}">
                      <a16:creationId xmlns:a16="http://schemas.microsoft.com/office/drawing/2014/main" id="{A8C9386C-6299-498A-922E-B21A0398E955}"/>
                    </a:ext>
                  </a:extLst>
                </p:cNvPr>
                <p:cNvSpPr txBox="1">
                  <a:spLocks noRot="1" noChangeAspect="1" noMove="1" noResize="1" noEditPoints="1" noAdjustHandles="1" noChangeArrowheads="1" noChangeShapeType="1" noTextEdit="1"/>
                </p:cNvSpPr>
                <p:nvPr/>
              </p:nvSpPr>
              <p:spPr>
                <a:xfrm>
                  <a:off x="4538755" y="902360"/>
                  <a:ext cx="437352" cy="369332"/>
                </a:xfrm>
                <a:prstGeom prst="rect">
                  <a:avLst/>
                </a:prstGeom>
                <a:blipFill>
                  <a:blip r:embed="rId5"/>
                  <a:stretch>
                    <a:fillRect r="-7042"/>
                  </a:stretch>
                </a:blipFill>
              </p:spPr>
              <p:txBody>
                <a:bodyPr/>
                <a:lstStyle/>
                <a:p>
                  <a:r>
                    <a:rPr lang="ru-RU">
                      <a:noFill/>
                    </a:rPr>
                    <a:t> </a:t>
                  </a:r>
                </a:p>
              </p:txBody>
            </p:sp>
          </mc:Fallback>
        </mc:AlternateContent>
      </p:grpSp>
      <p:grpSp>
        <p:nvGrpSpPr>
          <p:cNvPr id="27" name="Группа 3">
            <a:extLst>
              <a:ext uri="{FF2B5EF4-FFF2-40B4-BE49-F238E27FC236}">
                <a16:creationId xmlns:a16="http://schemas.microsoft.com/office/drawing/2014/main" id="{C82C6DFF-01AD-422D-9830-0D67BCA4C5E6}"/>
              </a:ext>
            </a:extLst>
          </p:cNvPr>
          <p:cNvGrpSpPr/>
          <p:nvPr/>
        </p:nvGrpSpPr>
        <p:grpSpPr>
          <a:xfrm>
            <a:off x="6141369" y="892219"/>
            <a:ext cx="1836579" cy="1112616"/>
            <a:chOff x="6141369" y="892219"/>
            <a:chExt cx="1836579" cy="1112616"/>
          </a:xfrm>
        </p:grpSpPr>
        <p:pic>
          <p:nvPicPr>
            <p:cNvPr id="28" name="Picture 27">
              <a:extLst>
                <a:ext uri="{FF2B5EF4-FFF2-40B4-BE49-F238E27FC236}">
                  <a16:creationId xmlns:a16="http://schemas.microsoft.com/office/drawing/2014/main" id="{F06B21D3-76F7-4814-9E01-3B0D8BD2781B}"/>
                </a:ext>
              </a:extLst>
            </p:cNvPr>
            <p:cNvPicPr>
              <a:picLocks noChangeAspect="1"/>
            </p:cNvPicPr>
            <p:nvPr/>
          </p:nvPicPr>
          <p:blipFill>
            <a:blip r:embed="rId6"/>
            <a:stretch>
              <a:fillRect/>
            </a:stretch>
          </p:blipFill>
          <p:spPr>
            <a:xfrm>
              <a:off x="6141369" y="892219"/>
              <a:ext cx="1836579" cy="1112616"/>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B09CE6-57A4-43CA-A584-54FA13C5AEA3}"/>
                    </a:ext>
                  </a:extLst>
                </p:cNvPr>
                <p:cNvSpPr txBox="1"/>
                <p:nvPr/>
              </p:nvSpPr>
              <p:spPr>
                <a:xfrm>
                  <a:off x="7067609" y="984442"/>
                  <a:ext cx="437352"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effectLst/>
                                <a:latin typeface="Cambria Math" panose="02040503050406030204" pitchFamily="18" charset="0"/>
                                <a:ea typeface="Times New Roman" panose="02020603050405020304" pitchFamily="18" charset="0"/>
                              </a:rPr>
                            </m:ctrlPr>
                          </m:sSubPr>
                          <m:e>
                            <m:r>
                              <a:rPr lang="ru-RU" sz="1800" i="1" smtClean="0">
                                <a:effectLst/>
                                <a:latin typeface="Cambria Math" panose="02040503050406030204" pitchFamily="18" charset="0"/>
                                <a:ea typeface="Times New Roman" panose="02020603050405020304" pitchFamily="18" charset="0"/>
                              </a:rPr>
                              <m:t>𝑟</m:t>
                            </m:r>
                          </m:e>
                          <m:sub>
                            <m:r>
                              <a:rPr lang="en-US" sz="1800" i="1">
                                <a:effectLst/>
                                <a:latin typeface="Cambria Math" panose="02040503050406030204" pitchFamily="18" charset="0"/>
                                <a:ea typeface="Times New Roman" panose="02020603050405020304" pitchFamily="18" charset="0"/>
                              </a:rPr>
                              <m:t>𝑉𝐷</m:t>
                            </m:r>
                          </m:sub>
                        </m:sSub>
                      </m:oMath>
                    </m:oMathPara>
                  </a14:m>
                  <a:endParaRPr lang="ru-RU"/>
                </a:p>
              </p:txBody>
            </p:sp>
          </mc:Choice>
          <mc:Fallback xmlns="">
            <p:sp>
              <p:nvSpPr>
                <p:cNvPr id="29" name="TextBox 28">
                  <a:extLst>
                    <a:ext uri="{FF2B5EF4-FFF2-40B4-BE49-F238E27FC236}">
                      <a16:creationId xmlns:a16="http://schemas.microsoft.com/office/drawing/2014/main" id="{0AB09CE6-57A4-43CA-A584-54FA13C5AEA3}"/>
                    </a:ext>
                  </a:extLst>
                </p:cNvPr>
                <p:cNvSpPr txBox="1">
                  <a:spLocks noRot="1" noChangeAspect="1" noMove="1" noResize="1" noEditPoints="1" noAdjustHandles="1" noChangeArrowheads="1" noChangeShapeType="1" noTextEdit="1"/>
                </p:cNvSpPr>
                <p:nvPr/>
              </p:nvSpPr>
              <p:spPr>
                <a:xfrm>
                  <a:off x="7067609" y="984442"/>
                  <a:ext cx="437352" cy="369332"/>
                </a:xfrm>
                <a:prstGeom prst="rect">
                  <a:avLst/>
                </a:prstGeom>
                <a:blipFill>
                  <a:blip r:embed="rId7"/>
                  <a:stretch>
                    <a:fillRect r="-6944"/>
                  </a:stretch>
                </a:blipFill>
              </p:spPr>
              <p:txBody>
                <a:bodyPr/>
                <a:lstStyle/>
                <a:p>
                  <a:r>
                    <a:rPr lang="ru-RU">
                      <a:noFill/>
                    </a:rPr>
                    <a:t> </a:t>
                  </a:r>
                </a:p>
              </p:txBody>
            </p:sp>
          </mc:Fallback>
        </mc:AlternateContent>
      </p:grpSp>
      <p:grpSp>
        <p:nvGrpSpPr>
          <p:cNvPr id="8" name="Группа 7">
            <a:extLst>
              <a:ext uri="{FF2B5EF4-FFF2-40B4-BE49-F238E27FC236}">
                <a16:creationId xmlns:a16="http://schemas.microsoft.com/office/drawing/2014/main" id="{2CF023D3-F3BC-4677-AA31-FD2FD38BFBB2}"/>
              </a:ext>
            </a:extLst>
          </p:cNvPr>
          <p:cNvGrpSpPr/>
          <p:nvPr/>
        </p:nvGrpSpPr>
        <p:grpSpPr>
          <a:xfrm>
            <a:off x="2729490" y="2306830"/>
            <a:ext cx="2842948" cy="2108677"/>
            <a:chOff x="2729490" y="2306830"/>
            <a:chExt cx="2842948" cy="2108677"/>
          </a:xfrm>
        </p:grpSpPr>
        <p:grpSp>
          <p:nvGrpSpPr>
            <p:cNvPr id="30" name="Группа 7">
              <a:extLst>
                <a:ext uri="{FF2B5EF4-FFF2-40B4-BE49-F238E27FC236}">
                  <a16:creationId xmlns:a16="http://schemas.microsoft.com/office/drawing/2014/main" id="{F4B7891B-8895-4E59-ADFB-DB61413DF665}"/>
                </a:ext>
              </a:extLst>
            </p:cNvPr>
            <p:cNvGrpSpPr/>
            <p:nvPr/>
          </p:nvGrpSpPr>
          <p:grpSpPr>
            <a:xfrm>
              <a:off x="2729490" y="2306830"/>
              <a:ext cx="2842948" cy="2085683"/>
              <a:chOff x="2729490" y="2306830"/>
              <a:chExt cx="2842948" cy="2085683"/>
            </a:xfrm>
          </p:grpSpPr>
          <p:pic>
            <p:nvPicPr>
              <p:cNvPr id="31" name="Picture 30">
                <a:extLst>
                  <a:ext uri="{FF2B5EF4-FFF2-40B4-BE49-F238E27FC236}">
                    <a16:creationId xmlns:a16="http://schemas.microsoft.com/office/drawing/2014/main" id="{C4AABA2C-3F60-4D68-84EB-49FED7E1B77B}"/>
                  </a:ext>
                </a:extLst>
              </p:cNvPr>
              <p:cNvPicPr>
                <a:picLocks noChangeAspect="1"/>
              </p:cNvPicPr>
              <p:nvPr/>
            </p:nvPicPr>
            <p:blipFill>
              <a:blip r:embed="rId8"/>
              <a:stretch>
                <a:fillRect/>
              </a:stretch>
            </p:blipFill>
            <p:spPr>
              <a:xfrm>
                <a:off x="2729490" y="2306830"/>
                <a:ext cx="2777364" cy="2085683"/>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A5E7859-591E-410E-A64B-D0688520A8E7}"/>
                      </a:ext>
                    </a:extLst>
                  </p:cNvPr>
                  <p:cNvSpPr txBox="1"/>
                  <p:nvPr/>
                </p:nvSpPr>
                <p:spPr>
                  <a:xfrm>
                    <a:off x="4008565" y="3439069"/>
                    <a:ext cx="1563873"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200" i="1" smtClean="0">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𝑆𝑙𝑜𝑝𝑒</m:t>
                              </m:r>
                              <m:r>
                                <a:rPr lang="en-US" sz="1200" b="0" i="1" smtClean="0">
                                  <a:effectLst/>
                                  <a:latin typeface="Cambria Math" panose="02040503050406030204" pitchFamily="18" charset="0"/>
                                  <a:ea typeface="Times New Roman" panose="02020603050405020304" pitchFamily="18" charset="0"/>
                                </a:rPr>
                                <m:t>=1/</m:t>
                              </m:r>
                              <m:r>
                                <a:rPr lang="ru-RU" sz="1200" i="1" smtClean="0">
                                  <a:effectLst/>
                                  <a:latin typeface="Cambria Math" panose="02040503050406030204" pitchFamily="18" charset="0"/>
                                  <a:ea typeface="Times New Roman" panose="02020603050405020304" pitchFamily="18" charset="0"/>
                                </a:rPr>
                                <m:t>𝑟</m:t>
                              </m:r>
                            </m:e>
                            <m:sub>
                              <m:r>
                                <a:rPr lang="en-US" sz="1200" i="1">
                                  <a:effectLst/>
                                  <a:latin typeface="Cambria Math" panose="02040503050406030204" pitchFamily="18" charset="0"/>
                                  <a:ea typeface="Times New Roman" panose="02020603050405020304" pitchFamily="18" charset="0"/>
                                </a:rPr>
                                <m:t>𝑉𝐷</m:t>
                              </m:r>
                              <m:r>
                                <a:rPr lang="en-US" sz="1200" b="0" i="1" smtClean="0">
                                  <a:effectLst/>
                                  <a:latin typeface="Cambria Math" panose="02040503050406030204" pitchFamily="18" charset="0"/>
                                  <a:ea typeface="Times New Roman" panose="02020603050405020304" pitchFamily="18" charset="0"/>
                                </a:rPr>
                                <m:t> </m:t>
                              </m:r>
                            </m:sub>
                          </m:sSub>
                          <m:r>
                            <a:rPr lang="en-US" sz="1200" b="0" i="1" smtClean="0">
                              <a:effectLst/>
                              <a:latin typeface="Cambria Math" panose="02040503050406030204" pitchFamily="18" charset="0"/>
                              <a:ea typeface="Times New Roman" panose="02020603050405020304" pitchFamily="18" charset="0"/>
                            </a:rPr>
                            <m:t> </m:t>
                          </m:r>
                        </m:oMath>
                      </m:oMathPara>
                    </a14:m>
                    <a:endParaRPr lang="ru-RU" sz="1200"/>
                  </a:p>
                </p:txBody>
              </p:sp>
            </mc:Choice>
            <mc:Fallback xmlns="">
              <p:sp>
                <p:nvSpPr>
                  <p:cNvPr id="32" name="TextBox 31">
                    <a:extLst>
                      <a:ext uri="{FF2B5EF4-FFF2-40B4-BE49-F238E27FC236}">
                        <a16:creationId xmlns:a16="http://schemas.microsoft.com/office/drawing/2014/main" id="{2A5E7859-591E-410E-A64B-D0688520A8E7}"/>
                      </a:ext>
                    </a:extLst>
                  </p:cNvPr>
                  <p:cNvSpPr txBox="1">
                    <a:spLocks noRot="1" noChangeAspect="1" noMove="1" noResize="1" noEditPoints="1" noAdjustHandles="1" noChangeArrowheads="1" noChangeShapeType="1" noTextEdit="1"/>
                  </p:cNvSpPr>
                  <p:nvPr/>
                </p:nvSpPr>
                <p:spPr>
                  <a:xfrm>
                    <a:off x="4008565" y="3439069"/>
                    <a:ext cx="1563873" cy="276999"/>
                  </a:xfrm>
                  <a:prstGeom prst="rect">
                    <a:avLst/>
                  </a:prstGeom>
                  <a:blipFill>
                    <a:blip r:embed="rId9"/>
                    <a:stretch>
                      <a:fillRect b="-4348"/>
                    </a:stretch>
                  </a:blipFill>
                </p:spPr>
                <p:txBody>
                  <a:bodyPr/>
                  <a:lstStyle/>
                  <a:p>
                    <a:r>
                      <a:rPr lang="ru-RU">
                        <a:noFill/>
                      </a:rPr>
                      <a:t> </a:t>
                    </a:r>
                  </a:p>
                </p:txBody>
              </p:sp>
            </mc:Fallback>
          </mc:AlternateContent>
        </p:grpSp>
        <p:sp>
          <p:nvSpPr>
            <p:cNvPr id="5" name="Прямоугольник 4">
              <a:extLst>
                <a:ext uri="{FF2B5EF4-FFF2-40B4-BE49-F238E27FC236}">
                  <a16:creationId xmlns:a16="http://schemas.microsoft.com/office/drawing/2014/main" id="{C3DDC2B3-E5FD-466A-824F-36FB2C0CA8A6}"/>
                </a:ext>
              </a:extLst>
            </p:cNvPr>
            <p:cNvSpPr/>
            <p:nvPr/>
          </p:nvSpPr>
          <p:spPr>
            <a:xfrm>
              <a:off x="3496767" y="4207847"/>
              <a:ext cx="428286" cy="184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E180DB-4F29-499B-8871-2EB59071DB50}"/>
                    </a:ext>
                  </a:extLst>
                </p:cNvPr>
                <p:cNvSpPr txBox="1"/>
                <p:nvPr/>
              </p:nvSpPr>
              <p:spPr>
                <a:xfrm>
                  <a:off x="3427025" y="4046175"/>
                  <a:ext cx="4282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𝑂𝑁</m:t>
                            </m:r>
                          </m:sub>
                        </m:sSub>
                      </m:oMath>
                    </m:oMathPara>
                  </a14:m>
                  <a:endParaRPr lang="ru-RU" dirty="0">
                    <a:solidFill>
                      <a:schemeClr val="tx1"/>
                    </a:solidFill>
                  </a:endParaRPr>
                </a:p>
              </p:txBody>
            </p:sp>
          </mc:Choice>
          <mc:Fallback xmlns="">
            <p:sp>
              <p:nvSpPr>
                <p:cNvPr id="34" name="TextBox 33">
                  <a:extLst>
                    <a:ext uri="{FF2B5EF4-FFF2-40B4-BE49-F238E27FC236}">
                      <a16:creationId xmlns:a16="http://schemas.microsoft.com/office/drawing/2014/main" id="{57E180DB-4F29-499B-8871-2EB59071DB50}"/>
                    </a:ext>
                  </a:extLst>
                </p:cNvPr>
                <p:cNvSpPr txBox="1">
                  <a:spLocks noRot="1" noChangeAspect="1" noMove="1" noResize="1" noEditPoints="1" noAdjustHandles="1" noChangeArrowheads="1" noChangeShapeType="1" noTextEdit="1"/>
                </p:cNvSpPr>
                <p:nvPr/>
              </p:nvSpPr>
              <p:spPr>
                <a:xfrm>
                  <a:off x="3427025" y="4046175"/>
                  <a:ext cx="428286" cy="369332"/>
                </a:xfrm>
                <a:prstGeom prst="rect">
                  <a:avLst/>
                </a:prstGeom>
                <a:blipFill>
                  <a:blip r:embed="rId10"/>
                  <a:stretch>
                    <a:fillRect r="-22857"/>
                  </a:stretch>
                </a:blipFill>
              </p:spPr>
              <p:txBody>
                <a:bodyPr/>
                <a:lstStyle/>
                <a:p>
                  <a:r>
                    <a:rPr lang="ru-RU">
                      <a:noFill/>
                    </a:rPr>
                    <a:t> </a:t>
                  </a:r>
                </a:p>
              </p:txBody>
            </p:sp>
          </mc:Fallback>
        </mc:AlternateContent>
      </p:grpSp>
      <p:grpSp>
        <p:nvGrpSpPr>
          <p:cNvPr id="9" name="Группа 8">
            <a:extLst>
              <a:ext uri="{FF2B5EF4-FFF2-40B4-BE49-F238E27FC236}">
                <a16:creationId xmlns:a16="http://schemas.microsoft.com/office/drawing/2014/main" id="{CC3D93B5-8BC3-41CC-8BA2-4BC5F1F6A88B}"/>
              </a:ext>
            </a:extLst>
          </p:cNvPr>
          <p:cNvGrpSpPr/>
          <p:nvPr/>
        </p:nvGrpSpPr>
        <p:grpSpPr>
          <a:xfrm>
            <a:off x="5572438" y="2373749"/>
            <a:ext cx="3366263" cy="2160079"/>
            <a:chOff x="5572438" y="2373749"/>
            <a:chExt cx="3366263" cy="2160079"/>
          </a:xfrm>
        </p:grpSpPr>
        <p:grpSp>
          <p:nvGrpSpPr>
            <p:cNvPr id="20" name="Группа 5">
              <a:extLst>
                <a:ext uri="{FF2B5EF4-FFF2-40B4-BE49-F238E27FC236}">
                  <a16:creationId xmlns:a16="http://schemas.microsoft.com/office/drawing/2014/main" id="{53FB74E0-8830-498F-8C81-B31282730AA7}"/>
                </a:ext>
              </a:extLst>
            </p:cNvPr>
            <p:cNvGrpSpPr/>
            <p:nvPr/>
          </p:nvGrpSpPr>
          <p:grpSpPr>
            <a:xfrm>
              <a:off x="5572438" y="2373749"/>
              <a:ext cx="3366263" cy="2160079"/>
              <a:chOff x="5572438" y="2373749"/>
              <a:chExt cx="3366263" cy="2160079"/>
            </a:xfrm>
          </p:grpSpPr>
          <p:pic>
            <p:nvPicPr>
              <p:cNvPr id="21" name="Picture 20">
                <a:extLst>
                  <a:ext uri="{FF2B5EF4-FFF2-40B4-BE49-F238E27FC236}">
                    <a16:creationId xmlns:a16="http://schemas.microsoft.com/office/drawing/2014/main" id="{16EC6D72-F146-40CF-A459-37224DCD0831}"/>
                  </a:ext>
                </a:extLst>
              </p:cNvPr>
              <p:cNvPicPr>
                <a:picLocks noChangeAspect="1"/>
              </p:cNvPicPr>
              <p:nvPr/>
            </p:nvPicPr>
            <p:blipFill>
              <a:blip r:embed="rId11"/>
              <a:stretch>
                <a:fillRect/>
              </a:stretch>
            </p:blipFill>
            <p:spPr>
              <a:xfrm>
                <a:off x="5572438" y="2373749"/>
                <a:ext cx="3063006" cy="216007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88E796-782E-4DD5-80AD-B40835528FD9}"/>
                      </a:ext>
                    </a:extLst>
                  </p:cNvPr>
                  <p:cNvSpPr txBox="1"/>
                  <p:nvPr/>
                </p:nvSpPr>
                <p:spPr>
                  <a:xfrm>
                    <a:off x="7741837" y="3294755"/>
                    <a:ext cx="1196864"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200" i="1" smtClean="0">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𝑆𝑙𝑜𝑝𝑒</m:t>
                              </m:r>
                              <m:r>
                                <a:rPr lang="en-US" sz="1200" b="0" i="1" smtClean="0">
                                  <a:effectLst/>
                                  <a:latin typeface="Cambria Math" panose="02040503050406030204" pitchFamily="18" charset="0"/>
                                  <a:ea typeface="Times New Roman" panose="02020603050405020304" pitchFamily="18" charset="0"/>
                                </a:rPr>
                                <m:t>=1/</m:t>
                              </m:r>
                              <m:r>
                                <a:rPr lang="ru-RU" sz="1200" i="1" smtClean="0">
                                  <a:effectLst/>
                                  <a:latin typeface="Cambria Math" panose="02040503050406030204" pitchFamily="18" charset="0"/>
                                  <a:ea typeface="Times New Roman" panose="02020603050405020304" pitchFamily="18" charset="0"/>
                                </a:rPr>
                                <m:t>𝑟</m:t>
                              </m:r>
                            </m:e>
                            <m:sub>
                              <m:r>
                                <a:rPr lang="en-US" sz="1200" i="1">
                                  <a:effectLst/>
                                  <a:latin typeface="Cambria Math" panose="02040503050406030204" pitchFamily="18" charset="0"/>
                                  <a:ea typeface="Times New Roman" panose="02020603050405020304" pitchFamily="18" charset="0"/>
                                </a:rPr>
                                <m:t>𝑉𝐷</m:t>
                              </m:r>
                              <m:r>
                                <a:rPr lang="en-US" sz="1200" b="0" i="1" smtClean="0">
                                  <a:effectLst/>
                                  <a:latin typeface="Cambria Math" panose="02040503050406030204" pitchFamily="18" charset="0"/>
                                  <a:ea typeface="Times New Roman" panose="02020603050405020304" pitchFamily="18" charset="0"/>
                                </a:rPr>
                                <m:t> </m:t>
                              </m:r>
                            </m:sub>
                          </m:sSub>
                          <m:r>
                            <a:rPr lang="en-US" sz="1200" b="0" i="1" smtClean="0">
                              <a:effectLst/>
                              <a:latin typeface="Cambria Math" panose="02040503050406030204" pitchFamily="18" charset="0"/>
                              <a:ea typeface="Times New Roman" panose="02020603050405020304" pitchFamily="18" charset="0"/>
                            </a:rPr>
                            <m:t> </m:t>
                          </m:r>
                        </m:oMath>
                      </m:oMathPara>
                    </a14:m>
                    <a:endParaRPr lang="ru-RU" sz="1200"/>
                  </a:p>
                </p:txBody>
              </p:sp>
            </mc:Choice>
            <mc:Fallback xmlns="">
              <p:sp>
                <p:nvSpPr>
                  <p:cNvPr id="22" name="TextBox 21">
                    <a:extLst>
                      <a:ext uri="{FF2B5EF4-FFF2-40B4-BE49-F238E27FC236}">
                        <a16:creationId xmlns:a16="http://schemas.microsoft.com/office/drawing/2014/main" id="{0488E796-782E-4DD5-80AD-B40835528FD9}"/>
                      </a:ext>
                    </a:extLst>
                  </p:cNvPr>
                  <p:cNvSpPr txBox="1">
                    <a:spLocks noRot="1" noChangeAspect="1" noMove="1" noResize="1" noEditPoints="1" noAdjustHandles="1" noChangeArrowheads="1" noChangeShapeType="1" noTextEdit="1"/>
                  </p:cNvSpPr>
                  <p:nvPr/>
                </p:nvSpPr>
                <p:spPr>
                  <a:xfrm>
                    <a:off x="7741837" y="3294755"/>
                    <a:ext cx="1196864" cy="276999"/>
                  </a:xfrm>
                  <a:prstGeom prst="rect">
                    <a:avLst/>
                  </a:prstGeom>
                  <a:blipFill>
                    <a:blip r:embed="rId12"/>
                    <a:stretch>
                      <a:fillRect b="-4348"/>
                    </a:stretch>
                  </a:blipFill>
                </p:spPr>
                <p:txBody>
                  <a:bodyPr/>
                  <a:lstStyle/>
                  <a:p>
                    <a:r>
                      <a:rPr lang="ru-RU">
                        <a:noFill/>
                      </a:rPr>
                      <a:t> </a:t>
                    </a:r>
                  </a:p>
                </p:txBody>
              </p:sp>
            </mc:Fallback>
          </mc:AlternateContent>
        </p:grpSp>
        <p:sp>
          <p:nvSpPr>
            <p:cNvPr id="38" name="Прямоугольник 37">
              <a:extLst>
                <a:ext uri="{FF2B5EF4-FFF2-40B4-BE49-F238E27FC236}">
                  <a16:creationId xmlns:a16="http://schemas.microsoft.com/office/drawing/2014/main" id="{B24E023E-3758-4A70-BF21-0CD2087BA90D}"/>
                </a:ext>
              </a:extLst>
            </p:cNvPr>
            <p:cNvSpPr/>
            <p:nvPr/>
          </p:nvSpPr>
          <p:spPr>
            <a:xfrm>
              <a:off x="7286285" y="4046087"/>
              <a:ext cx="428286" cy="184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59517AF-6EB5-4D57-AEB3-263268A92D30}"/>
                    </a:ext>
                  </a:extLst>
                </p:cNvPr>
                <p:cNvSpPr txBox="1"/>
                <p:nvPr/>
              </p:nvSpPr>
              <p:spPr>
                <a:xfrm>
                  <a:off x="7351869" y="3918984"/>
                  <a:ext cx="4282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𝑂𝑁</m:t>
                            </m:r>
                          </m:sub>
                        </m:sSub>
                      </m:oMath>
                    </m:oMathPara>
                  </a14:m>
                  <a:endParaRPr lang="ru-RU">
                    <a:solidFill>
                      <a:schemeClr val="tx1"/>
                    </a:solidFill>
                  </a:endParaRPr>
                </a:p>
              </p:txBody>
            </p:sp>
          </mc:Choice>
          <mc:Fallback xmlns="">
            <p:sp>
              <p:nvSpPr>
                <p:cNvPr id="39" name="TextBox 38">
                  <a:extLst>
                    <a:ext uri="{FF2B5EF4-FFF2-40B4-BE49-F238E27FC236}">
                      <a16:creationId xmlns:a16="http://schemas.microsoft.com/office/drawing/2014/main" id="{159517AF-6EB5-4D57-AEB3-263268A92D30}"/>
                    </a:ext>
                  </a:extLst>
                </p:cNvPr>
                <p:cNvSpPr txBox="1">
                  <a:spLocks noRot="1" noChangeAspect="1" noMove="1" noResize="1" noEditPoints="1" noAdjustHandles="1" noChangeArrowheads="1" noChangeShapeType="1" noTextEdit="1"/>
                </p:cNvSpPr>
                <p:nvPr/>
              </p:nvSpPr>
              <p:spPr>
                <a:xfrm>
                  <a:off x="7351869" y="3918984"/>
                  <a:ext cx="428286" cy="369332"/>
                </a:xfrm>
                <a:prstGeom prst="rect">
                  <a:avLst/>
                </a:prstGeom>
                <a:blipFill>
                  <a:blip r:embed="rId13"/>
                  <a:stretch>
                    <a:fillRect r="-22857"/>
                  </a:stretch>
                </a:blipFill>
              </p:spPr>
              <p:txBody>
                <a:bodyPr/>
                <a:lstStyle/>
                <a:p>
                  <a:r>
                    <a:rPr lang="ru-RU">
                      <a:noFill/>
                    </a:rPr>
                    <a:t> </a:t>
                  </a:r>
                </a:p>
              </p:txBody>
            </p:sp>
          </mc:Fallback>
        </mc:AlternateContent>
      </p:grpSp>
      <p:grpSp>
        <p:nvGrpSpPr>
          <p:cNvPr id="6" name="Группа 5">
            <a:extLst>
              <a:ext uri="{FF2B5EF4-FFF2-40B4-BE49-F238E27FC236}">
                <a16:creationId xmlns:a16="http://schemas.microsoft.com/office/drawing/2014/main" id="{05B968EF-24E3-48FB-8A5A-A3072F7CD50E}"/>
              </a:ext>
            </a:extLst>
          </p:cNvPr>
          <p:cNvGrpSpPr/>
          <p:nvPr/>
        </p:nvGrpSpPr>
        <p:grpSpPr>
          <a:xfrm>
            <a:off x="818187" y="2164265"/>
            <a:ext cx="1905165" cy="2308717"/>
            <a:chOff x="818187" y="2164265"/>
            <a:chExt cx="1905165" cy="2308717"/>
          </a:xfrm>
        </p:grpSpPr>
        <p:pic>
          <p:nvPicPr>
            <p:cNvPr id="15" name="Picture 14">
              <a:extLst>
                <a:ext uri="{FF2B5EF4-FFF2-40B4-BE49-F238E27FC236}">
                  <a16:creationId xmlns:a16="http://schemas.microsoft.com/office/drawing/2014/main" id="{B6792020-7D60-451A-8ACC-9C19F9AB830E}"/>
                </a:ext>
              </a:extLst>
            </p:cNvPr>
            <p:cNvPicPr>
              <a:picLocks noChangeAspect="1"/>
            </p:cNvPicPr>
            <p:nvPr/>
          </p:nvPicPr>
          <p:blipFill>
            <a:blip r:embed="rId14"/>
            <a:stretch>
              <a:fillRect/>
            </a:stretch>
          </p:blipFill>
          <p:spPr>
            <a:xfrm>
              <a:off x="818187" y="2164265"/>
              <a:ext cx="1905165" cy="2217612"/>
            </a:xfrm>
            <a:prstGeom prst="rect">
              <a:avLst/>
            </a:prstGeom>
          </p:spPr>
        </p:pic>
        <p:sp>
          <p:nvSpPr>
            <p:cNvPr id="37" name="Прямоугольник 36">
              <a:extLst>
                <a:ext uri="{FF2B5EF4-FFF2-40B4-BE49-F238E27FC236}">
                  <a16:creationId xmlns:a16="http://schemas.microsoft.com/office/drawing/2014/main" id="{10201435-9CC5-42F9-8F4E-3776F5338EC4}"/>
                </a:ext>
              </a:extLst>
            </p:cNvPr>
            <p:cNvSpPr/>
            <p:nvPr/>
          </p:nvSpPr>
          <p:spPr>
            <a:xfrm>
              <a:off x="1159264" y="4230841"/>
              <a:ext cx="428286" cy="184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A27D773-0A54-40B1-B465-4685C7FD4CAD}"/>
                    </a:ext>
                  </a:extLst>
                </p:cNvPr>
                <p:cNvSpPr txBox="1"/>
                <p:nvPr/>
              </p:nvSpPr>
              <p:spPr>
                <a:xfrm>
                  <a:off x="1150023" y="4103650"/>
                  <a:ext cx="4282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𝑂𝑁</m:t>
                            </m:r>
                          </m:sub>
                        </m:sSub>
                      </m:oMath>
                    </m:oMathPara>
                  </a14:m>
                  <a:endParaRPr lang="ru-RU">
                    <a:solidFill>
                      <a:schemeClr val="tx1"/>
                    </a:solidFill>
                  </a:endParaRPr>
                </a:p>
              </p:txBody>
            </p:sp>
          </mc:Choice>
          <mc:Fallback xmlns="">
            <p:sp>
              <p:nvSpPr>
                <p:cNvPr id="40" name="TextBox 39">
                  <a:extLst>
                    <a:ext uri="{FF2B5EF4-FFF2-40B4-BE49-F238E27FC236}">
                      <a16:creationId xmlns:a16="http://schemas.microsoft.com/office/drawing/2014/main" id="{6A27D773-0A54-40B1-B465-4685C7FD4CAD}"/>
                    </a:ext>
                  </a:extLst>
                </p:cNvPr>
                <p:cNvSpPr txBox="1">
                  <a:spLocks noRot="1" noChangeAspect="1" noMove="1" noResize="1" noEditPoints="1" noAdjustHandles="1" noChangeArrowheads="1" noChangeShapeType="1" noTextEdit="1"/>
                </p:cNvSpPr>
                <p:nvPr/>
              </p:nvSpPr>
              <p:spPr>
                <a:xfrm>
                  <a:off x="1150023" y="4103650"/>
                  <a:ext cx="428286" cy="369332"/>
                </a:xfrm>
                <a:prstGeom prst="rect">
                  <a:avLst/>
                </a:prstGeom>
                <a:blipFill>
                  <a:blip r:embed="rId15"/>
                  <a:stretch>
                    <a:fillRect r="-21429"/>
                  </a:stretch>
                </a:blipFill>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035744-BA7E-4DC2-AF0D-32C909569216}"/>
                  </a:ext>
                </a:extLst>
              </p:cNvPr>
              <p:cNvSpPr txBox="1"/>
              <p:nvPr/>
            </p:nvSpPr>
            <p:spPr>
              <a:xfrm>
                <a:off x="4572000" y="1671206"/>
                <a:ext cx="42828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𝑂𝑁</m:t>
                          </m:r>
                        </m:sub>
                      </m:sSub>
                    </m:oMath>
                  </m:oMathPara>
                </a14:m>
                <a:endParaRPr lang="ru-RU" dirty="0">
                  <a:solidFill>
                    <a:schemeClr val="tx1"/>
                  </a:solidFill>
                </a:endParaRPr>
              </a:p>
            </p:txBody>
          </p:sp>
        </mc:Choice>
        <mc:Fallback xmlns="">
          <p:sp>
            <p:nvSpPr>
              <p:cNvPr id="35" name="TextBox 34">
                <a:extLst>
                  <a:ext uri="{FF2B5EF4-FFF2-40B4-BE49-F238E27FC236}">
                    <a16:creationId xmlns:a16="http://schemas.microsoft.com/office/drawing/2014/main" id="{15035744-BA7E-4DC2-AF0D-32C909569216}"/>
                  </a:ext>
                </a:extLst>
              </p:cNvPr>
              <p:cNvSpPr txBox="1">
                <a:spLocks noRot="1" noChangeAspect="1" noMove="1" noResize="1" noEditPoints="1" noAdjustHandles="1" noChangeArrowheads="1" noChangeShapeType="1" noTextEdit="1"/>
              </p:cNvSpPr>
              <p:nvPr/>
            </p:nvSpPr>
            <p:spPr>
              <a:xfrm>
                <a:off x="4572000" y="1671206"/>
                <a:ext cx="428286" cy="369332"/>
              </a:xfrm>
              <a:prstGeom prst="rect">
                <a:avLst/>
              </a:prstGeom>
              <a:blipFill>
                <a:blip r:embed="rId16"/>
                <a:stretch>
                  <a:fillRect r="-2142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03E7F34-822C-418A-947A-7B6F84AD20D8}"/>
                  </a:ext>
                </a:extLst>
              </p:cNvPr>
              <p:cNvSpPr txBox="1"/>
              <p:nvPr/>
            </p:nvSpPr>
            <p:spPr>
              <a:xfrm>
                <a:off x="2349366" y="1519069"/>
                <a:ext cx="42828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𝑂𝑁</m:t>
                          </m:r>
                        </m:sub>
                      </m:sSub>
                    </m:oMath>
                  </m:oMathPara>
                </a14:m>
                <a:endParaRPr lang="ru-RU" dirty="0">
                  <a:solidFill>
                    <a:schemeClr val="tx1"/>
                  </a:solidFill>
                </a:endParaRPr>
              </a:p>
            </p:txBody>
          </p:sp>
        </mc:Choice>
        <mc:Fallback xmlns="">
          <p:sp>
            <p:nvSpPr>
              <p:cNvPr id="36" name="TextBox 35">
                <a:extLst>
                  <a:ext uri="{FF2B5EF4-FFF2-40B4-BE49-F238E27FC236}">
                    <a16:creationId xmlns:a16="http://schemas.microsoft.com/office/drawing/2014/main" id="{303E7F34-822C-418A-947A-7B6F84AD20D8}"/>
                  </a:ext>
                </a:extLst>
              </p:cNvPr>
              <p:cNvSpPr txBox="1">
                <a:spLocks noRot="1" noChangeAspect="1" noMove="1" noResize="1" noEditPoints="1" noAdjustHandles="1" noChangeArrowheads="1" noChangeShapeType="1" noTextEdit="1"/>
              </p:cNvSpPr>
              <p:nvPr/>
            </p:nvSpPr>
            <p:spPr>
              <a:xfrm>
                <a:off x="2349366" y="1519069"/>
                <a:ext cx="428286" cy="369332"/>
              </a:xfrm>
              <a:prstGeom prst="rect">
                <a:avLst/>
              </a:prstGeom>
              <a:blipFill>
                <a:blip r:embed="rId17"/>
                <a:stretch>
                  <a:fillRect r="-2112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C945F50-E38A-450D-9942-D103F48E000B}"/>
                  </a:ext>
                </a:extLst>
              </p:cNvPr>
              <p:cNvSpPr txBox="1"/>
              <p:nvPr/>
            </p:nvSpPr>
            <p:spPr>
              <a:xfrm>
                <a:off x="7137726" y="1611440"/>
                <a:ext cx="42828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𝑣</m:t>
                          </m:r>
                        </m:e>
                        <m:sub>
                          <m:r>
                            <a:rPr lang="en-US" sz="1200" i="1">
                              <a:solidFill>
                                <a:schemeClr val="tx1"/>
                              </a:solidFill>
                              <a:latin typeface="Cambria Math" panose="02040503050406030204" pitchFamily="18" charset="0"/>
                            </a:rPr>
                            <m:t>𝑂𝑁</m:t>
                          </m:r>
                        </m:sub>
                      </m:sSub>
                    </m:oMath>
                  </m:oMathPara>
                </a14:m>
                <a:endParaRPr lang="ru-RU" sz="1200" dirty="0">
                  <a:solidFill>
                    <a:schemeClr val="tx1"/>
                  </a:solidFill>
                </a:endParaRPr>
              </a:p>
            </p:txBody>
          </p:sp>
        </mc:Choice>
        <mc:Fallback xmlns="">
          <p:sp>
            <p:nvSpPr>
              <p:cNvPr id="41" name="TextBox 40">
                <a:extLst>
                  <a:ext uri="{FF2B5EF4-FFF2-40B4-BE49-F238E27FC236}">
                    <a16:creationId xmlns:a16="http://schemas.microsoft.com/office/drawing/2014/main" id="{1C945F50-E38A-450D-9942-D103F48E000B}"/>
                  </a:ext>
                </a:extLst>
              </p:cNvPr>
              <p:cNvSpPr txBox="1">
                <a:spLocks noRot="1" noChangeAspect="1" noMove="1" noResize="1" noEditPoints="1" noAdjustHandles="1" noChangeArrowheads="1" noChangeShapeType="1" noTextEdit="1"/>
              </p:cNvSpPr>
              <p:nvPr/>
            </p:nvSpPr>
            <p:spPr>
              <a:xfrm>
                <a:off x="7137726" y="1611440"/>
                <a:ext cx="428286" cy="276999"/>
              </a:xfrm>
              <a:prstGeom prst="rect">
                <a:avLst/>
              </a:prstGeom>
              <a:blipFill>
                <a:blip r:embed="rId18"/>
                <a:stretch>
                  <a:fillRect/>
                </a:stretch>
              </a:blipFill>
            </p:spPr>
            <p:txBody>
              <a:bodyPr/>
              <a:lstStyle/>
              <a:p>
                <a:r>
                  <a:rPr lang="ru-RU">
                    <a:noFill/>
                  </a:rPr>
                  <a:t> </a:t>
                </a:r>
              </a:p>
            </p:txBody>
          </p:sp>
        </mc:Fallback>
      </mc:AlternateContent>
      <p:sp>
        <p:nvSpPr>
          <p:cNvPr id="2" name="Title 1">
            <a:extLst>
              <a:ext uri="{FF2B5EF4-FFF2-40B4-BE49-F238E27FC236}">
                <a16:creationId xmlns:a16="http://schemas.microsoft.com/office/drawing/2014/main" id="{722C254C-21C5-84C3-47CC-0A3D1E1F3F64}"/>
              </a:ext>
            </a:extLst>
          </p:cNvPr>
          <p:cNvSpPr>
            <a:spLocks noGrp="1"/>
          </p:cNvSpPr>
          <p:nvPr>
            <p:ph type="title"/>
          </p:nvPr>
        </p:nvSpPr>
        <p:spPr/>
        <p:txBody>
          <a:bodyPr/>
          <a:lstStyle/>
          <a:p>
            <a:r>
              <a:rPr lang="en-US" sz="2400" dirty="0"/>
              <a:t>Forward-biased diode models</a:t>
            </a:r>
            <a:endParaRPr lang="ru-RU" sz="2400" dirty="0"/>
          </a:p>
        </p:txBody>
      </p:sp>
    </p:spTree>
    <p:extLst>
      <p:ext uri="{BB962C8B-B14F-4D97-AF65-F5344CB8AC3E}">
        <p14:creationId xmlns:p14="http://schemas.microsoft.com/office/powerpoint/2010/main" val="3830183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Autofit/>
          </a:bodyPr>
          <a:lstStyle/>
          <a:p>
            <a:pPr>
              <a:lnSpc>
                <a:spcPct val="90000"/>
              </a:lnSpc>
            </a:pPr>
            <a:r>
              <a:rPr lang="en-US" sz="2000" dirty="0"/>
              <a:t>Diode active resistance</a:t>
            </a:r>
          </a:p>
        </p:txBody>
      </p:sp>
      <p:pic>
        <p:nvPicPr>
          <p:cNvPr id="7" name="Рисунок 6">
            <a:extLst>
              <a:ext uri="{FF2B5EF4-FFF2-40B4-BE49-F238E27FC236}">
                <a16:creationId xmlns:a16="http://schemas.microsoft.com/office/drawing/2014/main" id="{8791518C-D13D-432B-8898-0607C7907C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5007" y="742519"/>
            <a:ext cx="4387368" cy="3331067"/>
          </a:xfrm>
          <a:prstGeom prst="rect">
            <a:avLst/>
          </a:prstGeom>
          <a:noFill/>
          <a:ln>
            <a:no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A2D766-9CB7-424E-81B0-2F8DD347D108}"/>
                  </a:ext>
                </a:extLst>
              </p:cNvPr>
              <p:cNvSpPr txBox="1"/>
              <p:nvPr/>
            </p:nvSpPr>
            <p:spPr>
              <a:xfrm>
                <a:off x="4662375" y="1104953"/>
                <a:ext cx="4387368" cy="3458639"/>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=1</m:t>
                    </m:r>
                    <m:r>
                      <a:rPr lang="en-US" i="1">
                        <a:solidFill>
                          <a:srgbClr val="00B0F0"/>
                        </a:solidFill>
                        <a:effectLst/>
                        <a:latin typeface="Cambria Math" panose="02040503050406030204" pitchFamily="18" charset="0"/>
                        <a:ea typeface="Times New Roman" panose="02020603050405020304" pitchFamily="18" charset="0"/>
                      </a:rPr>
                      <m:t>0</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=1.05 </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b="0" i="1" smtClean="0">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r>
                      <a:rPr lang="ru-RU">
                        <a:solidFill>
                          <a:srgbClr val="00B050"/>
                        </a:solidFill>
                        <a:effectLst/>
                        <a:latin typeface="Cambria Math" panose="02040503050406030204" pitchFamily="18" charset="0"/>
                        <a:ea typeface="Times New Roman" panose="02020603050405020304" pitchFamily="18" charset="0"/>
                      </a:rPr>
                      <m:t>0.</m:t>
                    </m:r>
                    <m:r>
                      <a:rPr lang="ru-RU" i="1">
                        <a:solidFill>
                          <a:srgbClr val="00B050"/>
                        </a:solidFill>
                        <a:effectLst/>
                        <a:latin typeface="Cambria Math" panose="02040503050406030204" pitchFamily="18" charset="0"/>
                        <a:ea typeface="Times New Roman" panose="02020603050405020304" pitchFamily="18" charset="0"/>
                      </a:rPr>
                      <m:t>68</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p>
            </p:txBody>
          </p:sp>
        </mc:Choice>
        <mc:Fallback xmlns="">
          <p:sp>
            <p:nvSpPr>
              <p:cNvPr id="8" name="TextBox 7">
                <a:extLst>
                  <a:ext uri="{FF2B5EF4-FFF2-40B4-BE49-F238E27FC236}">
                    <a16:creationId xmlns:a16="http://schemas.microsoft.com/office/drawing/2014/main" id="{E1A2D766-9CB7-424E-81B0-2F8DD347D108}"/>
                  </a:ext>
                </a:extLst>
              </p:cNvPr>
              <p:cNvSpPr txBox="1">
                <a:spLocks noRot="1" noChangeAspect="1" noMove="1" noResize="1" noEditPoints="1" noAdjustHandles="1" noChangeArrowheads="1" noChangeShapeType="1" noTextEdit="1"/>
              </p:cNvSpPr>
              <p:nvPr/>
            </p:nvSpPr>
            <p:spPr>
              <a:xfrm>
                <a:off x="4662375" y="1104953"/>
                <a:ext cx="4387368" cy="3458639"/>
              </a:xfrm>
              <a:prstGeom prst="rect">
                <a:avLst/>
              </a:prstGeom>
              <a:blipFill>
                <a:blip r:embed="rId4"/>
                <a:stretch>
                  <a:fillRect l="-1250" t="-880" r="-1111"/>
                </a:stretch>
              </a:blipFill>
            </p:spPr>
            <p:txBody>
              <a:bodyPr/>
              <a:lstStyle/>
              <a:p>
                <a:r>
                  <a:rPr lang="ru-RU">
                    <a:noFill/>
                  </a:rPr>
                  <a:t> </a:t>
                </a:r>
              </a:p>
            </p:txBody>
          </p:sp>
        </mc:Fallback>
      </mc:AlternateContent>
    </p:spTree>
    <p:extLst>
      <p:ext uri="{BB962C8B-B14F-4D97-AF65-F5344CB8AC3E}">
        <p14:creationId xmlns:p14="http://schemas.microsoft.com/office/powerpoint/2010/main" val="502519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Autofit/>
          </a:bodyPr>
          <a:lstStyle/>
          <a:p>
            <a:pPr>
              <a:lnSpc>
                <a:spcPct val="90000"/>
              </a:lnSpc>
            </a:pPr>
            <a:r>
              <a:rPr lang="en-US" sz="2000" dirty="0"/>
              <a:t>Diode active resistance</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1A2D766-9CB7-424E-81B0-2F8DD347D108}"/>
                  </a:ext>
                </a:extLst>
              </p:cNvPr>
              <p:cNvSpPr txBox="1"/>
              <p:nvPr/>
            </p:nvSpPr>
            <p:spPr>
              <a:xfrm>
                <a:off x="4662377" y="805271"/>
                <a:ext cx="4387368" cy="3458639"/>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m:t>
                    </m:r>
                    <m:r>
                      <a:rPr lang="en-US" b="0" i="0" smtClean="0">
                        <a:solidFill>
                          <a:srgbClr val="00B0F0"/>
                        </a:solidFill>
                        <a:effectLst/>
                        <a:latin typeface="Cambria Math" panose="02040503050406030204" pitchFamily="18" charset="0"/>
                        <a:ea typeface="Times New Roman" panose="02020603050405020304" pitchFamily="18" charset="0"/>
                      </a:rPr>
                      <m:t>4</m:t>
                    </m:r>
                    <m:r>
                      <a:rPr lang="en-US" i="1">
                        <a:solidFill>
                          <a:srgbClr val="00B0F0"/>
                        </a:solidFill>
                        <a:effectLst/>
                        <a:latin typeface="Cambria Math" panose="02040503050406030204" pitchFamily="18" charset="0"/>
                        <a:ea typeface="Times New Roman" panose="02020603050405020304" pitchFamily="18" charset="0"/>
                      </a:rPr>
                      <m:t>0</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=1.0 </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r>
                      <a:rPr lang="ru-RU">
                        <a:solidFill>
                          <a:srgbClr val="00B050"/>
                        </a:solidFill>
                        <a:effectLst/>
                        <a:latin typeface="Cambria Math" panose="02040503050406030204" pitchFamily="18" charset="0"/>
                        <a:ea typeface="Times New Roman" panose="02020603050405020304" pitchFamily="18" charset="0"/>
                      </a:rPr>
                      <m:t>0</m:t>
                    </m:r>
                    <m:r>
                      <a:rPr lang="en-US" b="0" i="0" smtClean="0">
                        <a:solidFill>
                          <a:srgbClr val="00B050"/>
                        </a:solidFill>
                        <a:effectLst/>
                        <a:latin typeface="Cambria Math" panose="02040503050406030204" pitchFamily="18" charset="0"/>
                        <a:ea typeface="Times New Roman" panose="02020603050405020304" pitchFamily="18" charset="0"/>
                      </a:rPr>
                      <m:t>.35</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endParaRPr lang="en-US" dirty="0">
                  <a:effectLst/>
                  <a:latin typeface="Calibri" panose="020F0502020204030204" pitchFamily="34" charset="0"/>
                  <a:ea typeface="Times New Roman" panose="02020603050405020304" pitchFamily="18" charset="0"/>
                </a:endParaRPr>
              </a:p>
            </p:txBody>
          </p:sp>
        </mc:Choice>
        <mc:Fallback>
          <p:sp>
            <p:nvSpPr>
              <p:cNvPr id="8" name="TextBox 7">
                <a:extLst>
                  <a:ext uri="{FF2B5EF4-FFF2-40B4-BE49-F238E27FC236}">
                    <a16:creationId xmlns:a16="http://schemas.microsoft.com/office/drawing/2014/main" id="{E1A2D766-9CB7-424E-81B0-2F8DD347D108}"/>
                  </a:ext>
                </a:extLst>
              </p:cNvPr>
              <p:cNvSpPr txBox="1">
                <a:spLocks noRot="1" noChangeAspect="1" noMove="1" noResize="1" noEditPoints="1" noAdjustHandles="1" noChangeArrowheads="1" noChangeShapeType="1" noTextEdit="1"/>
              </p:cNvSpPr>
              <p:nvPr/>
            </p:nvSpPr>
            <p:spPr>
              <a:xfrm>
                <a:off x="4662377" y="805271"/>
                <a:ext cx="4387368" cy="3458639"/>
              </a:xfrm>
              <a:prstGeom prst="rect">
                <a:avLst/>
              </a:prstGeom>
              <a:blipFill>
                <a:blip r:embed="rId3"/>
                <a:stretch>
                  <a:fillRect l="-1250" t="-882" r="-1111"/>
                </a:stretch>
              </a:blipFill>
            </p:spPr>
            <p:txBody>
              <a:bodyPr/>
              <a:lstStyle/>
              <a:p>
                <a:r>
                  <a:rPr lang="ru-RU">
                    <a:noFill/>
                  </a:rPr>
                  <a:t> </a:t>
                </a:r>
              </a:p>
            </p:txBody>
          </p:sp>
        </mc:Fallback>
      </mc:AlternateContent>
      <p:pic>
        <p:nvPicPr>
          <p:cNvPr id="5" name="Picture 4">
            <a:extLst>
              <a:ext uri="{FF2B5EF4-FFF2-40B4-BE49-F238E27FC236}">
                <a16:creationId xmlns:a16="http://schemas.microsoft.com/office/drawing/2014/main" id="{2FA3C60E-E386-4070-B0AE-B1AEE0CC4718}"/>
              </a:ext>
            </a:extLst>
          </p:cNvPr>
          <p:cNvPicPr>
            <a:picLocks noChangeAspect="1"/>
          </p:cNvPicPr>
          <p:nvPr/>
        </p:nvPicPr>
        <p:blipFill>
          <a:blip r:embed="rId4"/>
          <a:stretch>
            <a:fillRect/>
          </a:stretch>
        </p:blipFill>
        <p:spPr>
          <a:xfrm>
            <a:off x="94257" y="651626"/>
            <a:ext cx="4387368" cy="3605194"/>
          </a:xfrm>
          <a:prstGeom prst="rect">
            <a:avLst/>
          </a:prstGeom>
        </p:spPr>
      </p:pic>
    </p:spTree>
    <p:extLst>
      <p:ext uri="{BB962C8B-B14F-4D97-AF65-F5344CB8AC3E}">
        <p14:creationId xmlns:p14="http://schemas.microsoft.com/office/powerpoint/2010/main" val="2472126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105C-3652-42BF-AFE0-7FDE588B9758}"/>
              </a:ext>
            </a:extLst>
          </p:cNvPr>
          <p:cNvSpPr>
            <a:spLocks noGrp="1"/>
          </p:cNvSpPr>
          <p:nvPr>
            <p:ph type="title"/>
          </p:nvPr>
        </p:nvSpPr>
        <p:spPr/>
        <p:txBody>
          <a:bodyPr>
            <a:noAutofit/>
          </a:bodyPr>
          <a:lstStyle/>
          <a:p>
            <a:r>
              <a:rPr lang="en-US" sz="2400" dirty="0"/>
              <a:t>Diode breakdown</a:t>
            </a:r>
            <a:endParaRPr lang="ru-RU" sz="2400" dirty="0"/>
          </a:p>
        </p:txBody>
      </p:sp>
      <p:pic>
        <p:nvPicPr>
          <p:cNvPr id="5" name="Picture 4">
            <a:extLst>
              <a:ext uri="{FF2B5EF4-FFF2-40B4-BE49-F238E27FC236}">
                <a16:creationId xmlns:a16="http://schemas.microsoft.com/office/drawing/2014/main" id="{0B76D8D9-1A75-4EAF-85D3-F290485983A6}"/>
              </a:ext>
            </a:extLst>
          </p:cNvPr>
          <p:cNvPicPr>
            <a:picLocks noChangeAspect="1"/>
          </p:cNvPicPr>
          <p:nvPr/>
        </p:nvPicPr>
        <p:blipFill>
          <a:blip r:embed="rId3"/>
          <a:stretch>
            <a:fillRect/>
          </a:stretch>
        </p:blipFill>
        <p:spPr>
          <a:xfrm>
            <a:off x="5178194" y="730827"/>
            <a:ext cx="3956352" cy="4286967"/>
          </a:xfrm>
          <a:prstGeom prst="rect">
            <a:avLst/>
          </a:prstGeom>
        </p:spPr>
      </p:pic>
      <p:sp>
        <p:nvSpPr>
          <p:cNvPr id="7" name="TextBox 6">
            <a:extLst>
              <a:ext uri="{FF2B5EF4-FFF2-40B4-BE49-F238E27FC236}">
                <a16:creationId xmlns:a16="http://schemas.microsoft.com/office/drawing/2014/main" id="{F69F8CE1-30CB-4357-ADE7-B1F261BA9757}"/>
              </a:ext>
            </a:extLst>
          </p:cNvPr>
          <p:cNvSpPr txBox="1"/>
          <p:nvPr/>
        </p:nvSpPr>
        <p:spPr>
          <a:xfrm>
            <a:off x="1862102" y="864813"/>
            <a:ext cx="2127455" cy="369332"/>
          </a:xfrm>
          <a:prstGeom prst="rect">
            <a:avLst/>
          </a:prstGeom>
          <a:noFill/>
          <a:ln>
            <a:solidFill>
              <a:schemeClr val="tx1"/>
            </a:solidFill>
          </a:ln>
        </p:spPr>
        <p:txBody>
          <a:bodyPr wrap="square">
            <a:spAutoFit/>
          </a:bodyPr>
          <a:lstStyle/>
          <a:p>
            <a:pPr algn="ctr"/>
            <a:r>
              <a:rPr lang="en-US"/>
              <a:t>Diode breakdown</a:t>
            </a:r>
            <a:endParaRPr lang="ru-RU"/>
          </a:p>
        </p:txBody>
      </p:sp>
      <p:sp>
        <p:nvSpPr>
          <p:cNvPr id="9" name="TextBox 8">
            <a:extLst>
              <a:ext uri="{FF2B5EF4-FFF2-40B4-BE49-F238E27FC236}">
                <a16:creationId xmlns:a16="http://schemas.microsoft.com/office/drawing/2014/main" id="{22E6B007-AB6E-4D6C-88EE-F863CACBDC1F}"/>
              </a:ext>
            </a:extLst>
          </p:cNvPr>
          <p:cNvSpPr txBox="1"/>
          <p:nvPr/>
        </p:nvSpPr>
        <p:spPr>
          <a:xfrm>
            <a:off x="119615" y="1745970"/>
            <a:ext cx="4576829" cy="738664"/>
          </a:xfrm>
          <a:prstGeom prst="rect">
            <a:avLst/>
          </a:prstGeom>
          <a:noFill/>
          <a:ln>
            <a:solidFill>
              <a:schemeClr val="tx1"/>
            </a:solidFill>
          </a:ln>
        </p:spPr>
        <p:txBody>
          <a:bodyPr wrap="square">
            <a:spAutoFit/>
          </a:bodyPr>
          <a:lstStyle/>
          <a:p>
            <a:r>
              <a:rPr lang="en-US" sz="1400" dirty="0"/>
              <a:t>R</a:t>
            </a:r>
            <a:r>
              <a:rPr lang="ru-RU" sz="1400" dirty="0" err="1"/>
              <a:t>eversible</a:t>
            </a:r>
            <a:r>
              <a:rPr lang="ru-RU" sz="1400" dirty="0"/>
              <a:t>:</a:t>
            </a:r>
          </a:p>
          <a:p>
            <a:pPr marL="1200150" lvl="2" indent="-285750">
              <a:buFont typeface="Arial" panose="020B0604020202020204" pitchFamily="34" charset="0"/>
              <a:buChar char="•"/>
            </a:pPr>
            <a:r>
              <a:rPr lang="en-US" sz="1400" i="1" dirty="0"/>
              <a:t>Zener breakdown </a:t>
            </a:r>
            <a:r>
              <a:rPr lang="en-US" sz="1400" dirty="0"/>
              <a:t> (at low voltages)</a:t>
            </a:r>
            <a:endParaRPr lang="ru-RU" sz="1400" dirty="0"/>
          </a:p>
          <a:p>
            <a:pPr marL="1200150" lvl="2" indent="-285750">
              <a:buFont typeface="Arial" panose="020B0604020202020204" pitchFamily="34" charset="0"/>
              <a:buChar char="•"/>
            </a:pPr>
            <a:r>
              <a:rPr lang="en-US" sz="1400" i="1" dirty="0"/>
              <a:t>Avalanche breakdown </a:t>
            </a:r>
            <a:r>
              <a:rPr lang="en-US" sz="1400" dirty="0"/>
              <a:t> (at higher voltages)</a:t>
            </a:r>
            <a:endParaRPr lang="ru-RU" dirty="0"/>
          </a:p>
        </p:txBody>
      </p:sp>
      <p:sp>
        <p:nvSpPr>
          <p:cNvPr id="11" name="TextBox 10">
            <a:extLst>
              <a:ext uri="{FF2B5EF4-FFF2-40B4-BE49-F238E27FC236}">
                <a16:creationId xmlns:a16="http://schemas.microsoft.com/office/drawing/2014/main" id="{2EEDA54D-8ABC-4CA3-ADF5-8B019AFD4E79}"/>
              </a:ext>
            </a:extLst>
          </p:cNvPr>
          <p:cNvSpPr txBox="1"/>
          <p:nvPr/>
        </p:nvSpPr>
        <p:spPr>
          <a:xfrm>
            <a:off x="4796591" y="1745970"/>
            <a:ext cx="2275130" cy="523220"/>
          </a:xfrm>
          <a:prstGeom prst="rect">
            <a:avLst/>
          </a:prstGeom>
          <a:noFill/>
          <a:ln>
            <a:solidFill>
              <a:schemeClr val="tx1"/>
            </a:solidFill>
          </a:ln>
        </p:spPr>
        <p:txBody>
          <a:bodyPr wrap="square">
            <a:spAutoFit/>
          </a:bodyPr>
          <a:lstStyle/>
          <a:p>
            <a:r>
              <a:rPr lang="en-US" sz="1400" dirty="0"/>
              <a:t>I</a:t>
            </a:r>
            <a:r>
              <a:rPr lang="ru-RU" sz="1400" dirty="0" err="1"/>
              <a:t>rreversible</a:t>
            </a:r>
            <a:r>
              <a:rPr lang="ru-RU" sz="1400" dirty="0"/>
              <a:t>: </a:t>
            </a:r>
            <a:endParaRPr lang="en-US" sz="1400" dirty="0"/>
          </a:p>
          <a:p>
            <a:pPr marL="285750" indent="-285750">
              <a:buFont typeface="Arial" panose="020B0604020202020204" pitchFamily="34" charset="0"/>
              <a:buChar char="•"/>
            </a:pPr>
            <a:r>
              <a:rPr lang="ru-RU" sz="1400" dirty="0" err="1"/>
              <a:t>thermal</a:t>
            </a:r>
            <a:r>
              <a:rPr lang="ru-RU" sz="1400" dirty="0"/>
              <a:t> </a:t>
            </a:r>
            <a:r>
              <a:rPr lang="ru-RU" sz="1400" dirty="0" err="1"/>
              <a:t>breakdown</a:t>
            </a:r>
            <a:endParaRPr lang="ru-RU" dirty="0"/>
          </a:p>
        </p:txBody>
      </p:sp>
      <p:cxnSp>
        <p:nvCxnSpPr>
          <p:cNvPr id="19" name="Straight Arrow Connector 18">
            <a:extLst>
              <a:ext uri="{FF2B5EF4-FFF2-40B4-BE49-F238E27FC236}">
                <a16:creationId xmlns:a16="http://schemas.microsoft.com/office/drawing/2014/main" id="{21E8FE10-3475-4CE6-A54B-2F53846AEDEE}"/>
              </a:ext>
            </a:extLst>
          </p:cNvPr>
          <p:cNvCxnSpPr>
            <a:cxnSpLocks/>
            <a:stCxn id="7" idx="2"/>
            <a:endCxn id="9" idx="0"/>
          </p:cNvCxnSpPr>
          <p:nvPr/>
        </p:nvCxnSpPr>
        <p:spPr>
          <a:xfrm flipH="1">
            <a:off x="2408030" y="1234145"/>
            <a:ext cx="517800" cy="5118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46432288-7BBE-4CAA-8534-4F0AA276CAA7}"/>
              </a:ext>
            </a:extLst>
          </p:cNvPr>
          <p:cNvCxnSpPr>
            <a:cxnSpLocks/>
            <a:stCxn id="7" idx="2"/>
            <a:endCxn id="11" idx="0"/>
          </p:cNvCxnSpPr>
          <p:nvPr/>
        </p:nvCxnSpPr>
        <p:spPr>
          <a:xfrm>
            <a:off x="2925830" y="1234145"/>
            <a:ext cx="3008326" cy="5118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9345A678-1F63-49E0-B6C3-809DD025AB27}"/>
              </a:ext>
            </a:extLst>
          </p:cNvPr>
          <p:cNvSpPr txBox="1"/>
          <p:nvPr/>
        </p:nvSpPr>
        <p:spPr>
          <a:xfrm>
            <a:off x="696228" y="2895600"/>
            <a:ext cx="3423601" cy="646331"/>
          </a:xfrm>
          <a:prstGeom prst="rect">
            <a:avLst/>
          </a:prstGeom>
          <a:noFill/>
        </p:spPr>
        <p:txBody>
          <a:bodyPr wrap="square">
            <a:spAutoFit/>
          </a:bodyPr>
          <a:lstStyle/>
          <a:p>
            <a:r>
              <a:rPr lang="ru-RU" dirty="0" err="1"/>
              <a:t>Zener</a:t>
            </a:r>
            <a:r>
              <a:rPr lang="ru-RU" dirty="0"/>
              <a:t> </a:t>
            </a:r>
            <a:r>
              <a:rPr lang="ru-RU" dirty="0" err="1"/>
              <a:t>and</a:t>
            </a:r>
            <a:r>
              <a:rPr lang="ru-RU" dirty="0"/>
              <a:t> </a:t>
            </a:r>
            <a:r>
              <a:rPr lang="ru-RU" dirty="0" err="1"/>
              <a:t>Avalanche</a:t>
            </a:r>
            <a:r>
              <a:rPr lang="ru-RU" dirty="0"/>
              <a:t> </a:t>
            </a:r>
            <a:r>
              <a:rPr lang="ru-RU" dirty="0" err="1"/>
              <a:t>breakdown</a:t>
            </a:r>
            <a:r>
              <a:rPr lang="ru-RU" dirty="0"/>
              <a:t> </a:t>
            </a:r>
            <a:r>
              <a:rPr lang="ru-RU" dirty="0" err="1"/>
              <a:t>find</a:t>
            </a:r>
            <a:r>
              <a:rPr lang="ru-RU" dirty="0"/>
              <a:t> </a:t>
            </a:r>
            <a:r>
              <a:rPr lang="ru-RU" dirty="0" err="1"/>
              <a:t>application</a:t>
            </a:r>
            <a:r>
              <a:rPr lang="ru-RU" dirty="0"/>
              <a:t> </a:t>
            </a:r>
            <a:r>
              <a:rPr lang="ru-RU" dirty="0" err="1"/>
              <a:t>in</a:t>
            </a:r>
            <a:r>
              <a:rPr lang="ru-RU" dirty="0"/>
              <a:t> </a:t>
            </a:r>
            <a:r>
              <a:rPr lang="ru-RU" dirty="0" err="1"/>
              <a:t>stabilitrons</a:t>
            </a:r>
            <a:r>
              <a:rPr lang="ru-RU" dirty="0"/>
              <a:t>.</a:t>
            </a:r>
          </a:p>
        </p:txBody>
      </p:sp>
    </p:spTree>
    <p:extLst>
      <p:ext uri="{BB962C8B-B14F-4D97-AF65-F5344CB8AC3E}">
        <p14:creationId xmlns:p14="http://schemas.microsoft.com/office/powerpoint/2010/main" val="2951996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lstStyle/>
          <a:p>
            <a:pPr>
              <a:defRPr/>
            </a:pPr>
            <a:r>
              <a:rPr lang="en-US" sz="2100" dirty="0"/>
              <a:t>Half-Wave Rectifier (HWR)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AEA6FC-CE5A-4901-89FC-2F9EE3381853}"/>
                  </a:ext>
                </a:extLst>
              </p:cNvPr>
              <p:cNvSpPr txBox="1"/>
              <p:nvPr/>
            </p:nvSpPr>
            <p:spPr>
              <a:xfrm>
                <a:off x="272191" y="2024180"/>
                <a:ext cx="3443543" cy="2966453"/>
              </a:xfrm>
              <a:prstGeom prst="rect">
                <a:avLst/>
              </a:prstGeom>
              <a:solidFill>
                <a:schemeClr val="bg1"/>
              </a:solidFill>
              <a:ln>
                <a:solidFill>
                  <a:srgbClr val="1B48BB"/>
                </a:solidFill>
              </a:ln>
            </p:spPr>
            <p:txBody>
              <a:bodyPr wrap="square">
                <a:spAutoFit/>
              </a:bodyPr>
              <a:lstStyle/>
              <a:p>
                <a:r>
                  <a:rPr lang="en-US" sz="1400" b="1" u="sng" dirty="0">
                    <a:solidFill>
                      <a:srgbClr val="1B48BB"/>
                    </a:solidFill>
                    <a:ea typeface="Cambria Math" panose="02040503050406030204" pitchFamily="18" charset="0"/>
                  </a:rPr>
                  <a:t>Load parameters</a:t>
                </a:r>
                <a:r>
                  <a:rPr lang="ru-RU" sz="1400" b="1" u="sng" dirty="0">
                    <a:solidFill>
                      <a:srgbClr val="1B48BB"/>
                    </a:solidFill>
                    <a:ea typeface="Cambria Math" panose="02040503050406030204" pitchFamily="18" charset="0"/>
                  </a:rPr>
                  <a:t>:</a:t>
                </a:r>
                <a:endParaRPr lang="en-US" sz="1400" b="1" u="sng" dirty="0">
                  <a:solidFill>
                    <a:srgbClr val="1B48BB"/>
                  </a:solidFill>
                  <a:ea typeface="Cambria Math" panose="02040503050406030204" pitchFamily="18" charset="0"/>
                </a:endParaRPr>
              </a:p>
              <a:p>
                <a14:m>
                  <m:oMath xmlns:m="http://schemas.openxmlformats.org/officeDocument/2006/math">
                    <m:sSub>
                      <m:sSubPr>
                        <m:ctrlPr>
                          <a:rPr lang="ru-RU" sz="1400" i="1" smtClean="0">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𝑉</m:t>
                        </m:r>
                      </m:e>
                      <m:sub>
                        <m:sSub>
                          <m:sSubPr>
                            <m:ctrlPr>
                              <a:rPr lang="ru-RU" sz="1400" i="1">
                                <a:solidFill>
                                  <a:schemeClr val="tx1"/>
                                </a:solidFill>
                                <a:latin typeface="Cambria Math" panose="02040503050406030204" pitchFamily="18" charset="0"/>
                                <a:ea typeface="Cambria Math" panose="02040503050406030204" pitchFamily="18" charset="0"/>
                              </a:rPr>
                            </m:ctrlPr>
                          </m:sSubPr>
                          <m:e>
                            <m:sSub>
                              <m:sSubPr>
                                <m:ctrlPr>
                                  <a:rPr lang="ru-RU" sz="1400" i="1">
                                    <a:solidFill>
                                      <a:schemeClr val="tx1"/>
                                    </a:solidFill>
                                    <a:latin typeface="Cambria Math" panose="02040503050406030204" pitchFamily="18" charset="0"/>
                                    <a:ea typeface="Cambria Math" panose="02040503050406030204" pitchFamily="18" charset="0"/>
                                  </a:rPr>
                                </m:ctrlPr>
                              </m:sSubPr>
                              <m:e>
                                <m:r>
                                  <a:rPr lang="ru-RU" sz="1400" i="1">
                                    <a:solidFill>
                                      <a:schemeClr val="tx1"/>
                                    </a:solidFill>
                                    <a:latin typeface="Cambria Math" panose="02040503050406030204" pitchFamily="18" charset="0"/>
                                    <a:ea typeface="Cambria Math" panose="02040503050406030204" pitchFamily="18" charset="0"/>
                                  </a:rPr>
                                  <m:t>𝑅</m:t>
                                </m:r>
                              </m:e>
                              <m:sub>
                                <m:r>
                                  <a:rPr lang="ru-RU" sz="1400" i="1">
                                    <a:solidFill>
                                      <a:schemeClr val="tx1"/>
                                    </a:solidFill>
                                    <a:latin typeface="Cambria Math" panose="02040503050406030204" pitchFamily="18" charset="0"/>
                                    <a:ea typeface="Cambria Math" panose="02040503050406030204" pitchFamily="18" charset="0"/>
                                  </a:rPr>
                                  <m:t>𝐿</m:t>
                                </m:r>
                              </m:sub>
                            </m:sSub>
                          </m:e>
                          <m:sub>
                            <m:r>
                              <a:rPr lang="ru-RU" sz="1400" i="1">
                                <a:solidFill>
                                  <a:schemeClr val="tx1"/>
                                </a:solidFill>
                                <a:latin typeface="Cambria Math" panose="02040503050406030204" pitchFamily="18" charset="0"/>
                                <a:ea typeface="Cambria Math" panose="02040503050406030204" pitchFamily="18" charset="0"/>
                              </a:rPr>
                              <m:t>𝐴𝑉𝐺</m:t>
                            </m:r>
                          </m:sub>
                        </m:sSub>
                      </m:sub>
                    </m:sSub>
                    <m:r>
                      <a:rPr lang="en-US" sz="1400" b="0" i="0" smtClean="0">
                        <a:solidFill>
                          <a:schemeClr val="tx1"/>
                        </a:solidFill>
                        <a:latin typeface="Cambria Math" panose="02040503050406030204" pitchFamily="18" charset="0"/>
                        <a:ea typeface="Cambria Math" panose="02040503050406030204" pitchFamily="18" charset="0"/>
                      </a:rPr>
                      <m:t>=</m:t>
                    </m:r>
                    <m:f>
                      <m:fPr>
                        <m:ctrlPr>
                          <a:rPr lang="en-US" sz="1400" i="1">
                            <a:solidFill>
                              <a:schemeClr val="tx1"/>
                            </a:solidFill>
                            <a:latin typeface="Cambria Math" panose="02040503050406030204" pitchFamily="18" charset="0"/>
                            <a:ea typeface="Cambria Math" panose="02040503050406030204" pitchFamily="18" charset="0"/>
                          </a:rPr>
                        </m:ctrlPr>
                      </m:fPr>
                      <m:num>
                        <m:sSub>
                          <m:sSubPr>
                            <m:ctrlPr>
                              <a:rPr lang="ru-RU"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𝑉</m:t>
                            </m:r>
                          </m:e>
                          <m:sub>
                            <m:r>
                              <a:rPr lang="en-US" sz="1400" i="1">
                                <a:solidFill>
                                  <a:schemeClr val="tx1"/>
                                </a:solidFill>
                                <a:latin typeface="Cambria Math" panose="02040503050406030204" pitchFamily="18" charset="0"/>
                                <a:ea typeface="Cambria Math" panose="02040503050406030204" pitchFamily="18" charset="0"/>
                              </a:rPr>
                              <m:t>𝑠</m:t>
                            </m:r>
                          </m:sub>
                        </m:sSub>
                      </m:num>
                      <m:den>
                        <m:r>
                          <a:rPr lang="en-US" sz="1400" i="1" smtClean="0">
                            <a:solidFill>
                              <a:schemeClr val="tx1"/>
                            </a:solidFill>
                            <a:latin typeface="Cambria Math" panose="02040503050406030204" pitchFamily="18" charset="0"/>
                            <a:ea typeface="Cambria Math" panose="02040503050406030204" pitchFamily="18" charset="0"/>
                          </a:rPr>
                          <m:t>𝜋</m:t>
                        </m:r>
                      </m:den>
                    </m:f>
                  </m:oMath>
                </a14:m>
                <a:r>
                  <a:rPr lang="en-US" sz="1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f>
                      <m:fPr>
                        <m:ctrlPr>
                          <a:rPr lang="en-US" sz="1400" i="1">
                            <a:solidFill>
                              <a:schemeClr val="tx1"/>
                            </a:solidFill>
                            <a:latin typeface="Cambria Math" panose="02040503050406030204" pitchFamily="18" charset="0"/>
                            <a:ea typeface="Cambria Math" panose="02040503050406030204" pitchFamily="18" charset="0"/>
                          </a:rPr>
                        </m:ctrlPr>
                      </m:fPr>
                      <m:num>
                        <m:sSub>
                          <m:sSubPr>
                            <m:ctrlPr>
                              <a:rPr lang="ru-RU" sz="1400" i="1">
                                <a:solidFill>
                                  <a:schemeClr val="tx1"/>
                                </a:solidFill>
                                <a:latin typeface="Cambria Math" panose="02040503050406030204" pitchFamily="18" charset="0"/>
                                <a:ea typeface="Cambria Math" panose="02040503050406030204" pitchFamily="18" charset="0"/>
                              </a:rPr>
                            </m:ctrlPr>
                          </m:sSubPr>
                          <m:e>
                            <m:rad>
                              <m:radPr>
                                <m:degHide m:val="on"/>
                                <m:ctrlPr>
                                  <a:rPr lang="ru-RU" sz="1400" i="1" smtClean="0">
                                    <a:solidFill>
                                      <a:schemeClr val="tx1"/>
                                    </a:solidFill>
                                    <a:latin typeface="Cambria Math" panose="02040503050406030204" pitchFamily="18" charset="0"/>
                                    <a:ea typeface="Cambria Math" panose="02040503050406030204" pitchFamily="18" charset="0"/>
                                  </a:rPr>
                                </m:ctrlPr>
                              </m:radPr>
                              <m:deg/>
                              <m:e>
                                <m:r>
                                  <a:rPr lang="en-US" sz="1400" b="0" i="1" smtClean="0">
                                    <a:solidFill>
                                      <a:schemeClr val="tx1"/>
                                    </a:solidFill>
                                    <a:latin typeface="Cambria Math" panose="02040503050406030204" pitchFamily="18" charset="0"/>
                                    <a:ea typeface="Cambria Math" panose="02040503050406030204" pitchFamily="18" charset="0"/>
                                  </a:rPr>
                                  <m:t>2</m:t>
                                </m:r>
                              </m:e>
                            </m:rad>
                            <m:r>
                              <a:rPr lang="en-US" sz="1400" i="1">
                                <a:solidFill>
                                  <a:schemeClr val="tx1"/>
                                </a:solidFill>
                                <a:latin typeface="Cambria Math" panose="02040503050406030204" pitchFamily="18" charset="0"/>
                                <a:ea typeface="Cambria Math" panose="02040503050406030204" pitchFamily="18" charset="0"/>
                              </a:rPr>
                              <m:t>𝑉</m:t>
                            </m:r>
                          </m:e>
                          <m:sub>
                            <m:sSub>
                              <m:sSubPr>
                                <m:ctrlPr>
                                  <a:rPr lang="en-US" sz="140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𝑆</m:t>
                                </m:r>
                              </m:e>
                              <m:sub>
                                <m:r>
                                  <a:rPr lang="en-US" sz="1400" b="0" i="1" smtClean="0">
                                    <a:solidFill>
                                      <a:schemeClr val="tx1"/>
                                    </a:solidFill>
                                    <a:latin typeface="Cambria Math" panose="02040503050406030204" pitchFamily="18" charset="0"/>
                                    <a:ea typeface="Cambria Math" panose="02040503050406030204" pitchFamily="18" charset="0"/>
                                  </a:rPr>
                                  <m:t>𝑅𝑀𝑆</m:t>
                                </m:r>
                              </m:sub>
                            </m:sSub>
                          </m:sub>
                        </m:sSub>
                      </m:num>
                      <m:den>
                        <m:r>
                          <a:rPr lang="en-US" sz="1400" i="1">
                            <a:solidFill>
                              <a:schemeClr val="tx1"/>
                            </a:solidFill>
                            <a:latin typeface="Cambria Math" panose="02040503050406030204" pitchFamily="18" charset="0"/>
                            <a:ea typeface="Cambria Math" panose="02040503050406030204" pitchFamily="18" charset="0"/>
                          </a:rPr>
                          <m:t>𝜋</m:t>
                        </m:r>
                      </m:den>
                    </m:f>
                    <m:r>
                      <a:rPr lang="en-US" sz="140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0.45</m:t>
                    </m:r>
                    <m:sSub>
                      <m:sSubPr>
                        <m:ctrlPr>
                          <a:rPr lang="ru-RU"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𝑉</m:t>
                        </m:r>
                      </m:e>
                      <m:sub>
                        <m:sSub>
                          <m:sSubPr>
                            <m:ctrlPr>
                              <a:rPr lang="en-US"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𝑆</m:t>
                            </m:r>
                          </m:e>
                          <m:sub>
                            <m:r>
                              <a:rPr lang="en-US" sz="1400" i="1">
                                <a:solidFill>
                                  <a:schemeClr val="tx1"/>
                                </a:solidFill>
                                <a:latin typeface="Cambria Math" panose="02040503050406030204" pitchFamily="18" charset="0"/>
                                <a:ea typeface="Cambria Math" panose="02040503050406030204" pitchFamily="18" charset="0"/>
                              </a:rPr>
                              <m:t>𝑅𝑀𝑆</m:t>
                            </m:r>
                          </m:sub>
                        </m:sSub>
                      </m:sub>
                    </m:sSub>
                  </m:oMath>
                </a14:m>
                <a:endParaRPr lang="en-US" sz="1400" dirty="0">
                  <a:latin typeface="Cambria Math" panose="02040503050406030204" pitchFamily="18" charset="0"/>
                  <a:ea typeface="Cambria Math" panose="02040503050406030204" pitchFamily="18" charset="0"/>
                </a:endParaRPr>
              </a:p>
              <a:p>
                <a:endParaRPr lang="en-US"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ru-RU"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ru-RU" sz="1400" i="1">
                                <a:latin typeface="Cambria Math" panose="02040503050406030204" pitchFamily="18" charset="0"/>
                                <a:ea typeface="Cambria Math" panose="02040503050406030204" pitchFamily="18" charset="0"/>
                              </a:rPr>
                            </m:ctrlPr>
                          </m:sSubPr>
                          <m:e>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𝑅</m:t>
                                </m:r>
                              </m:e>
                              <m:sub>
                                <m:r>
                                  <a:rPr lang="ru-RU" sz="1400" i="1">
                                    <a:latin typeface="Cambria Math" panose="02040503050406030204" pitchFamily="18" charset="0"/>
                                    <a:ea typeface="Cambria Math" panose="02040503050406030204" pitchFamily="18" charset="0"/>
                                  </a:rPr>
                                  <m:t>𝐿</m:t>
                                </m:r>
                              </m:sub>
                            </m:sSub>
                          </m:e>
                          <m:sub>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𝑅𝑀𝑆</m:t>
                            </m:r>
                            <m:r>
                              <a:rPr lang="en-US" sz="1400" b="0" i="1" smtClean="0">
                                <a:latin typeface="Cambria Math" panose="02040503050406030204" pitchFamily="18" charset="0"/>
                                <a:ea typeface="Cambria Math" panose="02040503050406030204" pitchFamily="18" charset="0"/>
                              </a:rPr>
                              <m:t> </m:t>
                            </m:r>
                          </m:sub>
                        </m:sSub>
                      </m:sub>
                    </m:sSub>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𝑠</m:t>
                            </m:r>
                          </m:sub>
                        </m:sSub>
                      </m:num>
                      <m:den>
                        <m:r>
                          <a:rPr lang="en-US" sz="1400" b="0" i="1" smtClean="0">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m:t>
                    </m:r>
                  </m:oMath>
                </a14:m>
                <a:r>
                  <a:rPr lang="ru-RU" sz="1400" dirty="0">
                    <a:latin typeface="Cambria Math" panose="02040503050406030204" pitchFamily="18" charset="0"/>
                    <a:ea typeface="Cambria Math" panose="02040503050406030204" pitchFamily="18" charset="0"/>
                  </a:rPr>
                  <a:t> </a:t>
                </a:r>
                <a14:m>
                  <m:oMath xmlns:m="http://schemas.openxmlformats.org/officeDocument/2006/math">
                    <m:f>
                      <m:fPr>
                        <m:ctrlPr>
                          <a:rPr lang="ru-RU" sz="1400" i="1" smtClean="0">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𝑅𝑀𝑆</m:t>
                                </m:r>
                              </m:sub>
                            </m:sSub>
                          </m:sub>
                        </m:sSub>
                      </m:num>
                      <m:den>
                        <m:rad>
                          <m:radPr>
                            <m:degHide m:val="on"/>
                            <m:ctrlPr>
                              <a:rPr lang="ru-RU" sz="1400" i="1">
                                <a:latin typeface="Cambria Math" panose="02040503050406030204" pitchFamily="18" charset="0"/>
                                <a:ea typeface="Cambria Math" panose="02040503050406030204" pitchFamily="18" charset="0"/>
                              </a:rPr>
                            </m:ctrlPr>
                          </m:radPr>
                          <m:deg/>
                          <m:e>
                            <m:r>
                              <a:rPr lang="en-US" sz="1400" i="1">
                                <a:latin typeface="Cambria Math" panose="02040503050406030204" pitchFamily="18" charset="0"/>
                                <a:ea typeface="Cambria Math" panose="02040503050406030204" pitchFamily="18" charset="0"/>
                              </a:rPr>
                              <m:t>2</m:t>
                            </m:r>
                          </m:e>
                        </m:rad>
                      </m:den>
                    </m:f>
                  </m:oMath>
                </a14:m>
                <a:r>
                  <a:rPr lang="ru-RU"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0.707</a:t>
                </a:r>
                <a14:m>
                  <m:oMath xmlns:m="http://schemas.openxmlformats.org/officeDocument/2006/math">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𝑅𝑀𝑆</m:t>
                            </m:r>
                          </m:sub>
                        </m:sSub>
                      </m:sub>
                    </m:sSub>
                  </m:oMath>
                </a14:m>
                <a:endParaRPr lang="en-US" sz="1400" i="1" dirty="0">
                  <a:latin typeface="Cambria Math" panose="02040503050406030204" pitchFamily="18" charset="0"/>
                  <a:ea typeface="Cambria Math" panose="02040503050406030204" pitchFamily="18" charset="0"/>
                </a:endParaRPr>
              </a:p>
              <a:p>
                <a:endParaRPr lang="en-US" sz="1400" i="1" dirty="0">
                  <a:latin typeface="Cambria Math" panose="02040503050406030204" pitchFamily="18" charset="0"/>
                  <a:ea typeface="Cambria Math" panose="02040503050406030204" pitchFamily="18" charset="0"/>
                </a:endParaRPr>
              </a:p>
              <a:p>
                <a:r>
                  <a:rPr lang="en-US" sz="1400" dirty="0">
                    <a:ea typeface="Cambria Math" panose="02040503050406030204" pitchFamily="18" charset="0"/>
                  </a:rPr>
                  <a:t>Average load current</a:t>
                </a:r>
              </a:p>
              <a:p>
                <a:pPr/>
                <a14:m>
                  <m:oMathPara xmlns:m="http://schemas.openxmlformats.org/officeDocument/2006/math">
                    <m:oMathParaPr>
                      <m:jc m:val="left"/>
                    </m:oMathParaPr>
                    <m:oMath xmlns:m="http://schemas.openxmlformats.org/officeDocument/2006/math">
                      <m:sSub>
                        <m:sSubPr>
                          <m:ctrlPr>
                            <a:rPr lang="ru-RU"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𝐼</m:t>
                          </m:r>
                        </m:e>
                        <m:sub>
                          <m:sSub>
                            <m:sSubPr>
                              <m:ctrlPr>
                                <a:rPr lang="ru-RU"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𝐿</m:t>
                              </m:r>
                            </m:e>
                            <m:sub>
                              <m:r>
                                <a:rPr lang="en-US" sz="1400" b="0" i="1" smtClean="0">
                                  <a:latin typeface="Cambria Math" panose="02040503050406030204" pitchFamily="18" charset="0"/>
                                  <a:ea typeface="Cambria Math" panose="02040503050406030204" pitchFamily="18" charset="0"/>
                                </a:rPr>
                                <m:t>𝐴𝑉𝐺</m:t>
                              </m:r>
                            </m:sub>
                          </m:sSub>
                        </m:sub>
                      </m:sSub>
                      <m:r>
                        <a:rPr lang="en-US" sz="1400" b="0" i="0"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ru-RU" sz="1400" i="1">
                                      <a:latin typeface="Cambria Math" panose="02040503050406030204" pitchFamily="18" charset="0"/>
                                      <a:ea typeface="Cambria Math" panose="02040503050406030204" pitchFamily="18" charset="0"/>
                                    </a:rPr>
                                  </m:ctrlPr>
                                </m:sSubPr>
                                <m:e>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𝑅</m:t>
                                      </m:r>
                                    </m:e>
                                    <m:sub>
                                      <m:r>
                                        <a:rPr lang="ru-RU" sz="1400" i="1">
                                          <a:latin typeface="Cambria Math" panose="02040503050406030204" pitchFamily="18" charset="0"/>
                                          <a:ea typeface="Cambria Math" panose="02040503050406030204" pitchFamily="18" charset="0"/>
                                        </a:rPr>
                                        <m:t>𝐿</m:t>
                                      </m:r>
                                    </m:sub>
                                  </m:sSub>
                                </m:e>
                                <m:sub>
                                  <m:r>
                                    <a:rPr lang="ru-RU" sz="1400" i="1">
                                      <a:latin typeface="Cambria Math" panose="02040503050406030204" pitchFamily="18" charset="0"/>
                                      <a:ea typeface="Cambria Math" panose="02040503050406030204" pitchFamily="18" charset="0"/>
                                    </a:rPr>
                                    <m:t>𝐴𝑉𝐺</m:t>
                                  </m:r>
                                </m:sub>
                              </m:sSub>
                            </m:sub>
                          </m:sSub>
                        </m:num>
                        <m:den>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r>
                        <a:rPr lang="en-US" sz="1400" b="0" i="1" smtClean="0">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ad>
                                <m:radPr>
                                  <m:degHide m:val="on"/>
                                  <m:ctrlPr>
                                    <a:rPr lang="ru-RU" sz="1400" i="1">
                                      <a:latin typeface="Cambria Math" panose="02040503050406030204" pitchFamily="18" charset="0"/>
                                      <a:ea typeface="Cambria Math" panose="02040503050406030204" pitchFamily="18" charset="0"/>
                                    </a:rPr>
                                  </m:ctrlPr>
                                </m:radPr>
                                <m:deg/>
                                <m:e>
                                  <m:r>
                                    <a:rPr lang="en-US" sz="1400" i="1">
                                      <a:latin typeface="Cambria Math" panose="02040503050406030204" pitchFamily="18" charset="0"/>
                                      <a:ea typeface="Cambria Math" panose="02040503050406030204" pitchFamily="18" charset="0"/>
                                    </a:rPr>
                                    <m:t>2</m:t>
                                  </m:r>
                                </m:e>
                              </m:rad>
                              <m:r>
                                <a:rPr lang="en-US" sz="140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𝑅𝑀𝑆</m:t>
                                  </m:r>
                                </m:sub>
                              </m:sSub>
                            </m:sub>
                          </m:sSub>
                        </m:num>
                        <m:den>
                          <m:r>
                            <a:rPr lang="en-US" sz="1400" i="1">
                              <a:latin typeface="Cambria Math" panose="02040503050406030204" pitchFamily="18" charset="0"/>
                              <a:ea typeface="Cambria Math" panose="02040503050406030204" pitchFamily="18" charset="0"/>
                            </a:rPr>
                            <m:t>𝜋</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r>
                        <a:rPr lang="en-US" sz="1400" i="1">
                          <a:latin typeface="Cambria Math" panose="02040503050406030204" pitchFamily="18" charset="0"/>
                          <a:ea typeface="Cambria Math" panose="02040503050406030204" pitchFamily="18" charset="0"/>
                        </a:rPr>
                        <m:t>≈0.45</m:t>
                      </m:r>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𝑅𝑀𝑆</m:t>
                                  </m:r>
                                </m:sub>
                              </m:sSub>
                            </m:sub>
                          </m:sSub>
                        </m:num>
                        <m:den>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oMath>
                  </m:oMathPara>
                </a14:m>
                <a:endParaRPr lang="en-US" sz="1400" i="1" dirty="0">
                  <a:latin typeface="Cambria Math" panose="02040503050406030204" pitchFamily="18" charset="0"/>
                </a:endParaRPr>
              </a:p>
              <a:p>
                <a:endParaRPr lang="en-US" sz="800" dirty="0">
                  <a:ea typeface="Cambria Math" panose="02040503050406030204" pitchFamily="18" charset="0"/>
                </a:endParaRPr>
              </a:p>
              <a:p>
                <a:r>
                  <a:rPr lang="en-US" sz="1400" dirty="0">
                    <a:ea typeface="Cambria Math" panose="02040503050406030204" pitchFamily="18" charset="0"/>
                  </a:rPr>
                  <a:t>RMS load current through diode</a:t>
                </a:r>
              </a:p>
              <a:p>
                <a14:m>
                  <m:oMath xmlns:m="http://schemas.openxmlformats.org/officeDocument/2006/math">
                    <m:sSub>
                      <m:sSubPr>
                        <m:ctrlPr>
                          <a:rPr lang="ru-RU"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𝐼</m:t>
                        </m:r>
                      </m:e>
                      <m:sub>
                        <m:sSub>
                          <m:sSubPr>
                            <m:ctrlPr>
                              <a:rPr lang="ru-RU"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𝐿</m:t>
                            </m:r>
                          </m:e>
                          <m:sub>
                            <m:r>
                              <a:rPr lang="en-US" sz="1400" b="0" i="1" smtClean="0">
                                <a:latin typeface="Cambria Math" panose="02040503050406030204" pitchFamily="18" charset="0"/>
                                <a:ea typeface="Cambria Math" panose="02040503050406030204" pitchFamily="18" charset="0"/>
                              </a:rPr>
                              <m:t>𝑅𝑀𝑆</m:t>
                            </m:r>
                          </m:sub>
                        </m:sSub>
                      </m:sub>
                    </m:sSub>
                    <m:r>
                      <a:rPr lang="en-US" sz="1400" b="0" i="0"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𝑠</m:t>
                            </m:r>
                          </m:sub>
                        </m:sSub>
                      </m:num>
                      <m:den>
                        <m:r>
                          <a:rPr lang="en-US" sz="1400" b="0" i="1" smtClean="0">
                            <a:latin typeface="Cambria Math" panose="02040503050406030204" pitchFamily="18" charset="0"/>
                            <a:ea typeface="Cambria Math" panose="02040503050406030204" pitchFamily="18" charset="0"/>
                          </a:rPr>
                          <m:t>2</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r>
                      <a:rPr lang="en-US" sz="1400" b="0" i="1" smtClean="0">
                        <a:latin typeface="Cambria Math" panose="02040503050406030204" pitchFamily="18" charset="0"/>
                      </a:rPr>
                      <m:t>=</m:t>
                    </m:r>
                    <m:f>
                      <m:fPr>
                        <m:ctrlPr>
                          <a:rPr lang="ru-RU"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𝑅𝑀𝑆</m:t>
                                </m:r>
                              </m:sub>
                            </m:sSub>
                          </m:sub>
                        </m:sSub>
                      </m:num>
                      <m:den>
                        <m:rad>
                          <m:radPr>
                            <m:degHide m:val="on"/>
                            <m:ctrlPr>
                              <a:rPr lang="ru-RU" sz="1400" i="1">
                                <a:latin typeface="Cambria Math" panose="02040503050406030204" pitchFamily="18" charset="0"/>
                                <a:ea typeface="Cambria Math" panose="02040503050406030204" pitchFamily="18" charset="0"/>
                              </a:rPr>
                            </m:ctrlPr>
                          </m:radPr>
                          <m:deg/>
                          <m:e>
                            <m:r>
                              <a:rPr lang="en-US" sz="1400" i="1">
                                <a:latin typeface="Cambria Math" panose="02040503050406030204" pitchFamily="18" charset="0"/>
                                <a:ea typeface="Cambria Math" panose="02040503050406030204" pitchFamily="18" charset="0"/>
                              </a:rPr>
                              <m:t>2</m:t>
                            </m:r>
                          </m:e>
                        </m:rad>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r>
                      <a:rPr lang="en-US" sz="1400" i="1" smtClean="0">
                        <a:latin typeface="Cambria Math" panose="02040503050406030204" pitchFamily="18" charset="0"/>
                        <a:ea typeface="Cambria Math" panose="02040503050406030204" pitchFamily="18" charset="0"/>
                      </a:rPr>
                      <m:t>≈</m:t>
                    </m:r>
                    <m:r>
                      <m:rPr>
                        <m:nor/>
                      </m:rPr>
                      <a:rPr lang="en-US" sz="1400" dirty="0">
                        <a:latin typeface="Cambria Math" panose="02040503050406030204" pitchFamily="18" charset="0"/>
                        <a:ea typeface="Cambria Math" panose="02040503050406030204" pitchFamily="18" charset="0"/>
                      </a:rPr>
                      <m:t>0.707</m:t>
                    </m:r>
                  </m:oMath>
                </a14:m>
                <a:r>
                  <a:rPr lang="en-US" sz="1400" dirty="0">
                    <a:ea typeface="Cambria Math" panose="02040503050406030204" pitchFamily="18" charset="0"/>
                  </a:rPr>
                  <a:t> </a:t>
                </a:r>
                <a14:m>
                  <m:oMath xmlns:m="http://schemas.openxmlformats.org/officeDocument/2006/math">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ru-RU" sz="1400" i="1">
                                    <a:latin typeface="Cambria Math" panose="02040503050406030204" pitchFamily="18" charset="0"/>
                                    <a:ea typeface="Cambria Math" panose="02040503050406030204" pitchFamily="18" charset="0"/>
                                  </a:rPr>
                                </m:ctrlPr>
                              </m:sSubPr>
                              <m:e>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𝑅</m:t>
                                    </m:r>
                                  </m:e>
                                  <m:sub>
                                    <m:r>
                                      <a:rPr lang="ru-RU" sz="1400" i="1">
                                        <a:latin typeface="Cambria Math" panose="02040503050406030204" pitchFamily="18" charset="0"/>
                                        <a:ea typeface="Cambria Math" panose="02040503050406030204" pitchFamily="18" charset="0"/>
                                      </a:rPr>
                                      <m:t>𝐿</m:t>
                                    </m:r>
                                  </m:sub>
                                </m:sSub>
                              </m:e>
                              <m:sub>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𝑅𝑀𝑆</m:t>
                                </m:r>
                                <m:r>
                                  <a:rPr lang="en-US" sz="1400" i="1">
                                    <a:latin typeface="Cambria Math" panose="02040503050406030204" pitchFamily="18" charset="0"/>
                                    <a:ea typeface="Cambria Math" panose="02040503050406030204" pitchFamily="18" charset="0"/>
                                  </a:rPr>
                                  <m:t> </m:t>
                                </m:r>
                              </m:sub>
                            </m:sSub>
                          </m:sub>
                        </m:sSub>
                      </m:num>
                      <m:den>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oMath>
                </a14:m>
                <a:endParaRPr lang="ru-RU" sz="1400"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90AEA6FC-CE5A-4901-89FC-2F9EE3381853}"/>
                  </a:ext>
                </a:extLst>
              </p:cNvPr>
              <p:cNvSpPr txBox="1">
                <a:spLocks noRot="1" noChangeAspect="1" noMove="1" noResize="1" noEditPoints="1" noAdjustHandles="1" noChangeArrowheads="1" noChangeShapeType="1" noTextEdit="1"/>
              </p:cNvSpPr>
              <p:nvPr/>
            </p:nvSpPr>
            <p:spPr>
              <a:xfrm>
                <a:off x="272191" y="2024180"/>
                <a:ext cx="3443543" cy="2966453"/>
              </a:xfrm>
              <a:prstGeom prst="rect">
                <a:avLst/>
              </a:prstGeom>
              <a:blipFill>
                <a:blip r:embed="rId3"/>
                <a:stretch>
                  <a:fillRect l="-353" t="-204"/>
                </a:stretch>
              </a:blipFill>
              <a:ln>
                <a:solidFill>
                  <a:srgbClr val="1B48BB"/>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026FA7-D79E-497C-8362-A80B3EFE8CF1}"/>
                  </a:ext>
                </a:extLst>
              </p:cNvPr>
              <p:cNvSpPr txBox="1"/>
              <p:nvPr/>
            </p:nvSpPr>
            <p:spPr>
              <a:xfrm>
                <a:off x="4566019" y="2024179"/>
                <a:ext cx="3518307" cy="2966453"/>
              </a:xfrm>
              <a:prstGeom prst="rect">
                <a:avLst/>
              </a:prstGeom>
              <a:noFill/>
              <a:ln>
                <a:solidFill>
                  <a:srgbClr val="1B48BB"/>
                </a:solidFill>
              </a:ln>
            </p:spPr>
            <p:txBody>
              <a:bodyPr wrap="square">
                <a:spAutoFit/>
              </a:bodyPr>
              <a:lstStyle/>
              <a:p>
                <a:r>
                  <a:rPr lang="en-US" sz="1400" b="1" u="sng" dirty="0">
                    <a:solidFill>
                      <a:srgbClr val="1B48BB"/>
                    </a:solidFill>
                    <a:ea typeface="Cambria Math" panose="02040503050406030204" pitchFamily="18" charset="0"/>
                  </a:rPr>
                  <a:t>Diode parameters:</a:t>
                </a:r>
              </a:p>
              <a:p>
                <a:endParaRPr lang="en-US" sz="700" dirty="0">
                  <a:solidFill>
                    <a:srgbClr val="1B48BB"/>
                  </a:solidFill>
                  <a:ea typeface="Cambria Math" panose="02040503050406030204" pitchFamily="18" charset="0"/>
                </a:endParaRPr>
              </a:p>
              <a:p>
                <a:r>
                  <a:rPr lang="en-US" sz="1400" dirty="0">
                    <a:ea typeface="Cambria Math" panose="02040503050406030204" pitchFamily="18" charset="0"/>
                  </a:rPr>
                  <a:t>Average diode current</a:t>
                </a:r>
              </a:p>
              <a:p>
                <a:endParaRPr lang="en-US" sz="1600" dirty="0">
                  <a:solidFill>
                    <a:srgbClr val="1B48BB"/>
                  </a:solidFill>
                  <a:ea typeface="Cambria Math" panose="02040503050406030204" pitchFamily="18" charset="0"/>
                </a:endParaRPr>
              </a:p>
              <a:p>
                <a14:m>
                  <m:oMath xmlns:m="http://schemas.openxmlformats.org/officeDocument/2006/math">
                    <m:sSub>
                      <m:sSubPr>
                        <m:ctrlPr>
                          <a:rPr lang="ru-RU" sz="1400" i="1" smtClean="0">
                            <a:solidFill>
                              <a:srgbClr val="1B48BB"/>
                            </a:solidFill>
                            <a:latin typeface="Cambria Math" panose="02040503050406030204" pitchFamily="18" charset="0"/>
                            <a:ea typeface="Cambria Math" panose="02040503050406030204" pitchFamily="18" charset="0"/>
                          </a:rPr>
                        </m:ctrlPr>
                      </m:sSubPr>
                      <m:e>
                        <m:r>
                          <a:rPr lang="en-US" sz="1400" b="0" i="1" smtClean="0">
                            <a:solidFill>
                              <a:srgbClr val="1B48BB"/>
                            </a:solidFill>
                            <a:latin typeface="Cambria Math" panose="02040503050406030204" pitchFamily="18" charset="0"/>
                            <a:ea typeface="Cambria Math" panose="02040503050406030204" pitchFamily="18" charset="0"/>
                          </a:rPr>
                          <m:t>𝐼</m:t>
                        </m:r>
                      </m:e>
                      <m:sub>
                        <m:sSub>
                          <m:sSubPr>
                            <m:ctrlPr>
                              <a:rPr lang="ru-RU" sz="1400" i="1" smtClean="0">
                                <a:solidFill>
                                  <a:srgbClr val="1B48BB"/>
                                </a:solidFill>
                                <a:latin typeface="Cambria Math" panose="02040503050406030204" pitchFamily="18" charset="0"/>
                                <a:ea typeface="Cambria Math" panose="02040503050406030204" pitchFamily="18" charset="0"/>
                              </a:rPr>
                            </m:ctrlPr>
                          </m:sSubPr>
                          <m:e>
                            <m:r>
                              <a:rPr lang="en-US" sz="1400" b="0" i="1" smtClean="0">
                                <a:solidFill>
                                  <a:srgbClr val="1B48BB"/>
                                </a:solidFill>
                                <a:latin typeface="Cambria Math" panose="02040503050406030204" pitchFamily="18" charset="0"/>
                                <a:ea typeface="Cambria Math" panose="02040503050406030204" pitchFamily="18" charset="0"/>
                              </a:rPr>
                              <m:t>𝑉𝐷</m:t>
                            </m:r>
                          </m:e>
                          <m:sub>
                            <m:r>
                              <a:rPr lang="en-US" sz="1400" b="0" i="1" smtClean="0">
                                <a:solidFill>
                                  <a:srgbClr val="1B48BB"/>
                                </a:solidFill>
                                <a:latin typeface="Cambria Math" panose="02040503050406030204" pitchFamily="18" charset="0"/>
                                <a:ea typeface="Cambria Math" panose="02040503050406030204" pitchFamily="18" charset="0"/>
                              </a:rPr>
                              <m:t>𝐴𝑉𝐺</m:t>
                            </m:r>
                          </m:sub>
                        </m:sSub>
                      </m:sub>
                    </m:sSub>
                    <m:r>
                      <a:rPr lang="en-US" sz="1400" b="0" i="0" smtClean="0">
                        <a:solidFill>
                          <a:srgbClr val="1B48BB"/>
                        </a:solidFill>
                        <a:latin typeface="Cambria Math" panose="02040503050406030204" pitchFamily="18" charset="0"/>
                        <a:ea typeface="Cambria Math" panose="02040503050406030204" pitchFamily="18" charset="0"/>
                      </a:rPr>
                      <m:t>=</m:t>
                    </m:r>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𝐼</m:t>
                        </m:r>
                      </m:e>
                      <m:sub>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𝐿</m:t>
                            </m:r>
                          </m:e>
                          <m:sub>
                            <m:r>
                              <a:rPr lang="en-US" sz="1400" i="1">
                                <a:solidFill>
                                  <a:srgbClr val="1B48BB"/>
                                </a:solidFill>
                                <a:latin typeface="Cambria Math" panose="02040503050406030204" pitchFamily="18" charset="0"/>
                                <a:ea typeface="Cambria Math" panose="02040503050406030204" pitchFamily="18" charset="0"/>
                              </a:rPr>
                              <m:t>𝐴𝑉𝐺</m:t>
                            </m:r>
                          </m:sub>
                        </m:sSub>
                      </m:sub>
                    </m:sSub>
                    <m:r>
                      <a:rPr lang="en-US" sz="1400" b="0" i="0" smtClean="0">
                        <a:solidFill>
                          <a:srgbClr val="1B48BB"/>
                        </a:solidFill>
                        <a:latin typeface="Cambria Math" panose="02040503050406030204" pitchFamily="18" charset="0"/>
                        <a:ea typeface="Cambria Math" panose="02040503050406030204" pitchFamily="18" charset="0"/>
                      </a:rPr>
                      <m:t>=</m:t>
                    </m:r>
                  </m:oMath>
                </a14:m>
                <a:r>
                  <a:rPr lang="en-US" sz="1400" dirty="0">
                    <a:solidFill>
                      <a:srgbClr val="1B48BB"/>
                    </a:solidFill>
                    <a:ea typeface="Cambria Math" panose="02040503050406030204" pitchFamily="18" charset="0"/>
                  </a:rPr>
                  <a:t> </a:t>
                </a:r>
                <a14:m>
                  <m:oMath xmlns:m="http://schemas.openxmlformats.org/officeDocument/2006/math">
                    <m:f>
                      <m:fPr>
                        <m:ctrlPr>
                          <a:rPr lang="en-US" sz="1400" i="1">
                            <a:solidFill>
                              <a:srgbClr val="1B48BB"/>
                            </a:solidFill>
                            <a:latin typeface="Cambria Math" panose="02040503050406030204" pitchFamily="18" charset="0"/>
                            <a:ea typeface="Cambria Math" panose="02040503050406030204" pitchFamily="18" charset="0"/>
                          </a:rPr>
                        </m:ctrlPr>
                      </m:fPr>
                      <m:num>
                        <m:sSub>
                          <m:sSubPr>
                            <m:ctrlPr>
                              <a:rPr lang="ru-RU" sz="1400" i="1">
                                <a:solidFill>
                                  <a:srgbClr val="1B48BB"/>
                                </a:solidFill>
                                <a:latin typeface="Cambria Math" panose="02040503050406030204" pitchFamily="18" charset="0"/>
                                <a:ea typeface="Cambria Math" panose="02040503050406030204" pitchFamily="18" charset="0"/>
                              </a:rPr>
                            </m:ctrlPr>
                          </m:sSubPr>
                          <m:e>
                            <m:rad>
                              <m:radPr>
                                <m:degHide m:val="on"/>
                                <m:ctrlPr>
                                  <a:rPr lang="ru-RU" sz="1400" i="1">
                                    <a:solidFill>
                                      <a:srgbClr val="1B48BB"/>
                                    </a:solidFill>
                                    <a:latin typeface="Cambria Math" panose="02040503050406030204" pitchFamily="18" charset="0"/>
                                    <a:ea typeface="Cambria Math" panose="02040503050406030204" pitchFamily="18" charset="0"/>
                                  </a:rPr>
                                </m:ctrlPr>
                              </m:radPr>
                              <m:deg/>
                              <m:e>
                                <m:r>
                                  <a:rPr lang="en-US" sz="1400" i="1">
                                    <a:solidFill>
                                      <a:srgbClr val="1B48BB"/>
                                    </a:solidFill>
                                    <a:latin typeface="Cambria Math" panose="02040503050406030204" pitchFamily="18" charset="0"/>
                                    <a:ea typeface="Cambria Math" panose="02040503050406030204" pitchFamily="18" charset="0"/>
                                  </a:rPr>
                                  <m:t>2</m:t>
                                </m:r>
                              </m:e>
                            </m:rad>
                            <m:r>
                              <a:rPr lang="en-US" sz="1400" i="1">
                                <a:solidFill>
                                  <a:srgbClr val="1B48BB"/>
                                </a:solidFill>
                                <a:latin typeface="Cambria Math" panose="02040503050406030204" pitchFamily="18" charset="0"/>
                                <a:ea typeface="Cambria Math" panose="02040503050406030204" pitchFamily="18" charset="0"/>
                              </a:rPr>
                              <m:t>𝑉</m:t>
                            </m:r>
                          </m:e>
                          <m:sub>
                            <m:sSub>
                              <m:sSubPr>
                                <m:ctrlPr>
                                  <a:rPr lang="en-US"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𝑆</m:t>
                                </m:r>
                              </m:e>
                              <m:sub>
                                <m:r>
                                  <a:rPr lang="en-US" sz="1400" i="1">
                                    <a:solidFill>
                                      <a:srgbClr val="1B48BB"/>
                                    </a:solidFill>
                                    <a:latin typeface="Cambria Math" panose="02040503050406030204" pitchFamily="18" charset="0"/>
                                    <a:ea typeface="Cambria Math" panose="02040503050406030204" pitchFamily="18" charset="0"/>
                                  </a:rPr>
                                  <m:t>𝑅𝑀𝑆</m:t>
                                </m:r>
                              </m:sub>
                            </m:sSub>
                          </m:sub>
                        </m:sSub>
                      </m:num>
                      <m:den>
                        <m:r>
                          <a:rPr lang="en-US" sz="1400" i="1">
                            <a:solidFill>
                              <a:srgbClr val="1B48BB"/>
                            </a:solidFill>
                            <a:latin typeface="Cambria Math" panose="02040503050406030204" pitchFamily="18" charset="0"/>
                            <a:ea typeface="Cambria Math" panose="02040503050406030204" pitchFamily="18" charset="0"/>
                          </a:rPr>
                          <m:t>𝜋</m:t>
                        </m:r>
                        <m:sSub>
                          <m:sSubPr>
                            <m:ctrlPr>
                              <a:rPr lang="en-US" sz="1400" i="1">
                                <a:solidFill>
                                  <a:srgbClr val="1B48BB"/>
                                </a:solidFill>
                                <a:latin typeface="Cambria Math" panose="02040503050406030204" pitchFamily="18" charset="0"/>
                              </a:rPr>
                            </m:ctrlPr>
                          </m:sSubPr>
                          <m:e>
                            <m:r>
                              <m:rPr>
                                <m:sty m:val="p"/>
                              </m:rPr>
                              <a:rPr lang="en-US" sz="1400">
                                <a:solidFill>
                                  <a:srgbClr val="1B48BB"/>
                                </a:solidFill>
                                <a:latin typeface="Cambria Math" panose="02040503050406030204" pitchFamily="18" charset="0"/>
                              </a:rPr>
                              <m:t>R</m:t>
                            </m:r>
                          </m:e>
                          <m:sub>
                            <m:r>
                              <m:rPr>
                                <m:sty m:val="p"/>
                              </m:rPr>
                              <a:rPr lang="en-US" sz="1400">
                                <a:solidFill>
                                  <a:srgbClr val="1B48BB"/>
                                </a:solidFill>
                                <a:latin typeface="Cambria Math" panose="02040503050406030204" pitchFamily="18" charset="0"/>
                              </a:rPr>
                              <m:t>L</m:t>
                            </m:r>
                          </m:sub>
                        </m:sSub>
                      </m:den>
                    </m:f>
                    <m:r>
                      <a:rPr lang="en-US" sz="1400" i="1">
                        <a:solidFill>
                          <a:srgbClr val="1B48BB"/>
                        </a:solidFill>
                        <a:latin typeface="Cambria Math" panose="02040503050406030204" pitchFamily="18" charset="0"/>
                        <a:ea typeface="Cambria Math" panose="02040503050406030204" pitchFamily="18" charset="0"/>
                      </a:rPr>
                      <m:t>≈0.45</m:t>
                    </m:r>
                    <m:f>
                      <m:fPr>
                        <m:ctrlPr>
                          <a:rPr lang="en-US" sz="1400" i="1">
                            <a:solidFill>
                              <a:srgbClr val="1B48BB"/>
                            </a:solidFill>
                            <a:latin typeface="Cambria Math" panose="02040503050406030204" pitchFamily="18" charset="0"/>
                            <a:ea typeface="Cambria Math" panose="02040503050406030204" pitchFamily="18" charset="0"/>
                          </a:rPr>
                        </m:ctrlPr>
                      </m:fPr>
                      <m:num>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𝑉</m:t>
                            </m:r>
                          </m:e>
                          <m:sub>
                            <m:sSub>
                              <m:sSubPr>
                                <m:ctrlPr>
                                  <a:rPr lang="en-US"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𝑆</m:t>
                                </m:r>
                              </m:e>
                              <m:sub>
                                <m:r>
                                  <a:rPr lang="en-US" sz="1400" i="1">
                                    <a:solidFill>
                                      <a:srgbClr val="1B48BB"/>
                                    </a:solidFill>
                                    <a:latin typeface="Cambria Math" panose="02040503050406030204" pitchFamily="18" charset="0"/>
                                    <a:ea typeface="Cambria Math" panose="02040503050406030204" pitchFamily="18" charset="0"/>
                                  </a:rPr>
                                  <m:t>𝑅𝑀𝑆</m:t>
                                </m:r>
                              </m:sub>
                            </m:sSub>
                          </m:sub>
                        </m:sSub>
                      </m:num>
                      <m:den>
                        <m:sSub>
                          <m:sSubPr>
                            <m:ctrlPr>
                              <a:rPr lang="en-US" sz="1400" i="1">
                                <a:solidFill>
                                  <a:srgbClr val="1B48BB"/>
                                </a:solidFill>
                                <a:latin typeface="Cambria Math" panose="02040503050406030204" pitchFamily="18" charset="0"/>
                              </a:rPr>
                            </m:ctrlPr>
                          </m:sSubPr>
                          <m:e>
                            <m:r>
                              <m:rPr>
                                <m:sty m:val="p"/>
                              </m:rPr>
                              <a:rPr lang="en-US" sz="1400">
                                <a:solidFill>
                                  <a:srgbClr val="1B48BB"/>
                                </a:solidFill>
                                <a:latin typeface="Cambria Math" panose="02040503050406030204" pitchFamily="18" charset="0"/>
                              </a:rPr>
                              <m:t>R</m:t>
                            </m:r>
                          </m:e>
                          <m:sub>
                            <m:r>
                              <m:rPr>
                                <m:sty m:val="p"/>
                              </m:rPr>
                              <a:rPr lang="en-US" sz="1400">
                                <a:solidFill>
                                  <a:srgbClr val="1B48BB"/>
                                </a:solidFill>
                                <a:latin typeface="Cambria Math" panose="02040503050406030204" pitchFamily="18" charset="0"/>
                              </a:rPr>
                              <m:t>L</m:t>
                            </m:r>
                          </m:sub>
                        </m:sSub>
                      </m:den>
                    </m:f>
                  </m:oMath>
                </a14:m>
                <a:endParaRPr lang="en-US" sz="1400" dirty="0">
                  <a:solidFill>
                    <a:srgbClr val="1B48BB"/>
                  </a:solidFill>
                </a:endParaRPr>
              </a:p>
              <a:p>
                <a:endParaRPr lang="en-US" sz="1200" dirty="0">
                  <a:ea typeface="Cambria Math" panose="02040503050406030204" pitchFamily="18" charset="0"/>
                </a:endParaRPr>
              </a:p>
              <a:p>
                <a:r>
                  <a:rPr lang="en-US" sz="1400" dirty="0">
                    <a:ea typeface="Cambria Math" panose="02040503050406030204" pitchFamily="18" charset="0"/>
                  </a:rPr>
                  <a:t>MAX diode current</a:t>
                </a:r>
              </a:p>
              <a:p>
                <a:pPr/>
                <a14:m>
                  <m:oMathPara xmlns:m="http://schemas.openxmlformats.org/officeDocument/2006/math">
                    <m:oMathParaPr>
                      <m:jc m:val="left"/>
                    </m:oMathParaPr>
                    <m:oMath xmlns:m="http://schemas.openxmlformats.org/officeDocument/2006/math">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𝐼</m:t>
                          </m:r>
                        </m:e>
                        <m:sub>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𝑉𝐷</m:t>
                              </m:r>
                            </m:e>
                            <m:sub>
                              <m:r>
                                <a:rPr lang="en-US" sz="1400" i="1">
                                  <a:solidFill>
                                    <a:srgbClr val="1B48BB"/>
                                  </a:solidFill>
                                  <a:latin typeface="Cambria Math" panose="02040503050406030204" pitchFamily="18" charset="0"/>
                                  <a:ea typeface="Cambria Math" panose="02040503050406030204" pitchFamily="18" charset="0"/>
                                </a:rPr>
                                <m:t>𝑚𝑎𝑥</m:t>
                              </m:r>
                            </m:sub>
                          </m:sSub>
                        </m:sub>
                      </m:sSub>
                      <m:r>
                        <a:rPr lang="en-US" sz="1400" b="0" i="0" smtClean="0">
                          <a:solidFill>
                            <a:srgbClr val="1B48BB"/>
                          </a:solidFill>
                          <a:latin typeface="Cambria Math" panose="02040503050406030204" pitchFamily="18" charset="0"/>
                          <a:ea typeface="Cambria Math" panose="02040503050406030204" pitchFamily="18" charset="0"/>
                        </a:rPr>
                        <m:t>=</m:t>
                      </m:r>
                      <m:f>
                        <m:fPr>
                          <m:ctrlPr>
                            <a:rPr lang="en-US" sz="1400" i="1">
                              <a:solidFill>
                                <a:srgbClr val="1B48BB"/>
                              </a:solidFill>
                              <a:latin typeface="Cambria Math" panose="02040503050406030204" pitchFamily="18" charset="0"/>
                              <a:ea typeface="Cambria Math" panose="02040503050406030204" pitchFamily="18" charset="0"/>
                            </a:rPr>
                          </m:ctrlPr>
                        </m:fPr>
                        <m:num>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𝑉</m:t>
                              </m:r>
                            </m:e>
                            <m:sub>
                              <m:r>
                                <a:rPr lang="en-US" sz="1400" i="1">
                                  <a:solidFill>
                                    <a:srgbClr val="1B48BB"/>
                                  </a:solidFill>
                                  <a:latin typeface="Cambria Math" panose="02040503050406030204" pitchFamily="18" charset="0"/>
                                  <a:ea typeface="Cambria Math" panose="02040503050406030204" pitchFamily="18" charset="0"/>
                                </a:rPr>
                                <m:t>𝑠</m:t>
                              </m:r>
                            </m:sub>
                          </m:sSub>
                        </m:num>
                        <m:den>
                          <m:sSub>
                            <m:sSubPr>
                              <m:ctrlPr>
                                <a:rPr lang="en-US" sz="1400" i="1">
                                  <a:solidFill>
                                    <a:srgbClr val="1B48BB"/>
                                  </a:solidFill>
                                  <a:latin typeface="Cambria Math" panose="02040503050406030204" pitchFamily="18" charset="0"/>
                                </a:rPr>
                              </m:ctrlPr>
                            </m:sSubPr>
                            <m:e>
                              <m:r>
                                <m:rPr>
                                  <m:sty m:val="p"/>
                                </m:rPr>
                                <a:rPr lang="en-US" sz="1400">
                                  <a:solidFill>
                                    <a:srgbClr val="1B48BB"/>
                                  </a:solidFill>
                                  <a:latin typeface="Cambria Math" panose="02040503050406030204" pitchFamily="18" charset="0"/>
                                </a:rPr>
                                <m:t>R</m:t>
                              </m:r>
                            </m:e>
                            <m:sub>
                              <m:r>
                                <m:rPr>
                                  <m:sty m:val="p"/>
                                </m:rPr>
                                <a:rPr lang="en-US" sz="1400">
                                  <a:solidFill>
                                    <a:srgbClr val="1B48BB"/>
                                  </a:solidFill>
                                  <a:latin typeface="Cambria Math" panose="02040503050406030204" pitchFamily="18" charset="0"/>
                                </a:rPr>
                                <m:t>L</m:t>
                              </m:r>
                            </m:sub>
                          </m:sSub>
                        </m:den>
                      </m:f>
                    </m:oMath>
                  </m:oMathPara>
                </a14:m>
                <a:endParaRPr lang="en-US" sz="1400" dirty="0">
                  <a:solidFill>
                    <a:srgbClr val="1B48BB"/>
                  </a:solidFill>
                </a:endParaRPr>
              </a:p>
              <a:p>
                <a:pPr>
                  <a:spcAft>
                    <a:spcPts val="1000"/>
                  </a:spcAft>
                </a:pPr>
                <a:endParaRPr lang="en-US" sz="100" dirty="0">
                  <a:solidFill>
                    <a:srgbClr val="1B48BB"/>
                  </a:solidFill>
                </a:endParaRPr>
              </a:p>
              <a:p>
                <a:pPr>
                  <a:spcAft>
                    <a:spcPts val="1000"/>
                  </a:spcAft>
                </a:pPr>
                <a:r>
                  <a:rPr lang="en-US" sz="1400" dirty="0">
                    <a:ea typeface="Cambria Math" panose="02040503050406030204" pitchFamily="18" charset="0"/>
                  </a:rPr>
                  <a:t>MAX diode reverse voltage</a:t>
                </a:r>
              </a:p>
              <a:p>
                <a:pPr>
                  <a:spcBef>
                    <a:spcPts val="1200"/>
                  </a:spcBef>
                  <a:spcAft>
                    <a:spcPts val="1000"/>
                  </a:spcAft>
                </a:pPr>
                <a14:m>
                  <m:oMathPara xmlns:m="http://schemas.openxmlformats.org/officeDocument/2006/math">
                    <m:oMathParaPr>
                      <m:jc m:val="left"/>
                    </m:oMathParaPr>
                    <m:oMath xmlns:m="http://schemas.openxmlformats.org/officeDocument/2006/math">
                      <m:sSub>
                        <m:sSubPr>
                          <m:ctrlPr>
                            <a:rPr lang="ru-RU" sz="1400" i="1" smtClean="0">
                              <a:solidFill>
                                <a:srgbClr val="1B48BB"/>
                              </a:solidFill>
                              <a:latin typeface="Cambria Math" panose="02040503050406030204" pitchFamily="18" charset="0"/>
                              <a:ea typeface="Cambria Math" panose="02040503050406030204" pitchFamily="18" charset="0"/>
                            </a:rPr>
                          </m:ctrlPr>
                        </m:sSubPr>
                        <m:e>
                          <m:r>
                            <a:rPr lang="en-US" sz="1400" b="0" i="1" smtClean="0">
                              <a:solidFill>
                                <a:srgbClr val="1B48BB"/>
                              </a:solidFill>
                              <a:latin typeface="Cambria Math" panose="02040503050406030204" pitchFamily="18" charset="0"/>
                              <a:ea typeface="Cambria Math" panose="02040503050406030204" pitchFamily="18" charset="0"/>
                            </a:rPr>
                            <m:t>𝑉</m:t>
                          </m:r>
                        </m:e>
                        <m:sub>
                          <m:sSub>
                            <m:sSubPr>
                              <m:ctrlPr>
                                <a:rPr lang="ru-RU" sz="1400" i="1" smtClean="0">
                                  <a:solidFill>
                                    <a:srgbClr val="1B48BB"/>
                                  </a:solidFill>
                                  <a:latin typeface="Cambria Math" panose="02040503050406030204" pitchFamily="18" charset="0"/>
                                  <a:ea typeface="Cambria Math" panose="02040503050406030204" pitchFamily="18" charset="0"/>
                                </a:rPr>
                              </m:ctrlPr>
                            </m:sSubPr>
                            <m:e>
                              <m:r>
                                <a:rPr lang="en-US" sz="1400" b="0" i="1" smtClean="0">
                                  <a:solidFill>
                                    <a:srgbClr val="1B48BB"/>
                                  </a:solidFill>
                                  <a:latin typeface="Cambria Math" panose="02040503050406030204" pitchFamily="18" charset="0"/>
                                  <a:ea typeface="Cambria Math" panose="02040503050406030204" pitchFamily="18" charset="0"/>
                                </a:rPr>
                                <m:t>𝑉𝐷</m:t>
                              </m:r>
                            </m:e>
                            <m:sub>
                              <m:r>
                                <a:rPr lang="en-US" sz="1400" b="0" i="1" smtClean="0">
                                  <a:solidFill>
                                    <a:srgbClr val="1B48BB"/>
                                  </a:solidFill>
                                  <a:latin typeface="Cambria Math" panose="02040503050406030204" pitchFamily="18" charset="0"/>
                                  <a:ea typeface="Cambria Math" panose="02040503050406030204" pitchFamily="18" charset="0"/>
                                </a:rPr>
                                <m:t>𝑚𝑎𝑥</m:t>
                              </m:r>
                            </m:sub>
                          </m:sSub>
                        </m:sub>
                      </m:sSub>
                      <m:r>
                        <a:rPr lang="en-US" sz="1400" b="0" i="1" smtClean="0">
                          <a:solidFill>
                            <a:srgbClr val="1B48BB"/>
                          </a:solidFill>
                          <a:latin typeface="Cambria Math" panose="02040503050406030204" pitchFamily="18" charset="0"/>
                          <a:ea typeface="Cambria Math" panose="02040503050406030204" pitchFamily="18" charset="0"/>
                        </a:rPr>
                        <m:t>=</m:t>
                      </m:r>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𝑉</m:t>
                          </m:r>
                        </m:e>
                        <m:sub>
                          <m:r>
                            <a:rPr lang="en-US" sz="1400" i="1">
                              <a:solidFill>
                                <a:srgbClr val="1B48BB"/>
                              </a:solidFill>
                              <a:latin typeface="Cambria Math" panose="02040503050406030204" pitchFamily="18" charset="0"/>
                              <a:ea typeface="Cambria Math" panose="02040503050406030204" pitchFamily="18" charset="0"/>
                            </a:rPr>
                            <m:t>𝑠</m:t>
                          </m:r>
                        </m:sub>
                      </m:sSub>
                    </m:oMath>
                  </m:oMathPara>
                </a14:m>
                <a:endParaRPr lang="ru-RU" sz="1400" dirty="0">
                  <a:solidFill>
                    <a:srgbClr val="1B48BB"/>
                  </a:solidFill>
                </a:endParaRPr>
              </a:p>
            </p:txBody>
          </p:sp>
        </mc:Choice>
        <mc:Fallback xmlns="">
          <p:sp>
            <p:nvSpPr>
              <p:cNvPr id="8" name="TextBox 7">
                <a:extLst>
                  <a:ext uri="{FF2B5EF4-FFF2-40B4-BE49-F238E27FC236}">
                    <a16:creationId xmlns:a16="http://schemas.microsoft.com/office/drawing/2014/main" id="{C3026FA7-D79E-497C-8362-A80B3EFE8CF1}"/>
                  </a:ext>
                </a:extLst>
              </p:cNvPr>
              <p:cNvSpPr txBox="1">
                <a:spLocks noRot="1" noChangeAspect="1" noMove="1" noResize="1" noEditPoints="1" noAdjustHandles="1" noChangeArrowheads="1" noChangeShapeType="1" noTextEdit="1"/>
              </p:cNvSpPr>
              <p:nvPr/>
            </p:nvSpPr>
            <p:spPr>
              <a:xfrm>
                <a:off x="4566019" y="2024179"/>
                <a:ext cx="3518307" cy="2966453"/>
              </a:xfrm>
              <a:prstGeom prst="rect">
                <a:avLst/>
              </a:prstGeom>
              <a:blipFill>
                <a:blip r:embed="rId4"/>
                <a:stretch>
                  <a:fillRect l="-345" t="-204"/>
                </a:stretch>
              </a:blipFill>
              <a:ln>
                <a:solidFill>
                  <a:srgbClr val="1B48BB"/>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241138-2185-4278-BAD8-B57B818CC28B}"/>
                  </a:ext>
                </a:extLst>
              </p:cNvPr>
              <p:cNvSpPr txBox="1"/>
              <p:nvPr/>
            </p:nvSpPr>
            <p:spPr>
              <a:xfrm>
                <a:off x="4572000" y="621879"/>
                <a:ext cx="4337684" cy="1434688"/>
              </a:xfrm>
              <a:prstGeom prst="rect">
                <a:avLst/>
              </a:prstGeom>
              <a:noFill/>
            </p:spPr>
            <p:txBody>
              <a:bodyPr wrap="square">
                <a:spAutoFit/>
              </a:bodyPr>
              <a:lstStyle/>
              <a:p>
                <a:r>
                  <a:rPr lang="en-US" sz="1400" dirty="0">
                    <a:solidFill>
                      <a:schemeClr val="tx2"/>
                    </a:solidFill>
                    <a:latin typeface="Calibri" panose="020F0502020204030204" pitchFamily="34" charset="0"/>
                  </a:rPr>
                  <a:t>Source voltage</a:t>
                </a:r>
                <a14:m>
                  <m:oMath xmlns:m="http://schemas.openxmlformats.org/officeDocument/2006/math">
                    <m:sSub>
                      <m:sSubPr>
                        <m:ctrlPr>
                          <a:rPr lang="ru-RU"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𝑣</m:t>
                        </m:r>
                      </m:e>
                      <m:sub>
                        <m:r>
                          <a:rPr lang="en-US" sz="1400" i="1">
                            <a:solidFill>
                              <a:srgbClr val="7030A0"/>
                            </a:solidFill>
                            <a:latin typeface="Cambria Math" panose="02040503050406030204" pitchFamily="18" charset="0"/>
                          </a:rPr>
                          <m:t>𝑠</m:t>
                        </m:r>
                      </m:sub>
                    </m:sSub>
                    <m:d>
                      <m:dPr>
                        <m:ctrlPr>
                          <a:rPr lang="en-US" sz="1400" i="1">
                            <a:solidFill>
                              <a:srgbClr val="7030A0"/>
                            </a:solidFill>
                            <a:latin typeface="Cambria Math" panose="02040503050406030204" pitchFamily="18" charset="0"/>
                          </a:rPr>
                        </m:ctrlPr>
                      </m:dPr>
                      <m:e>
                        <m:r>
                          <a:rPr lang="en-US" sz="1400" i="1">
                            <a:solidFill>
                              <a:srgbClr val="7030A0"/>
                            </a:solidFill>
                            <a:latin typeface="Cambria Math" panose="02040503050406030204" pitchFamily="18" charset="0"/>
                          </a:rPr>
                          <m:t>𝑡</m:t>
                        </m:r>
                      </m:e>
                    </m:d>
                  </m:oMath>
                </a14:m>
                <a:endParaRPr lang="en-US" sz="1400" i="1" dirty="0">
                  <a:solidFill>
                    <a:srgbClr val="7030A0"/>
                  </a:solidFill>
                  <a:latin typeface="Calibri" panose="020F0502020204030204" pitchFamily="34" charset="0"/>
                </a:endParaRPr>
              </a:p>
              <a:p>
                <a14:m>
                  <m:oMath xmlns:m="http://schemas.openxmlformats.org/officeDocument/2006/math">
                    <m:sSub>
                      <m:sSubPr>
                        <m:ctrlPr>
                          <a:rPr lang="ru-RU"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𝑣</m:t>
                        </m:r>
                      </m:e>
                      <m:sub>
                        <m:r>
                          <a:rPr lang="en-US" sz="1400" i="1">
                            <a:solidFill>
                              <a:srgbClr val="7030A0"/>
                            </a:solidFill>
                            <a:latin typeface="Cambria Math" panose="02040503050406030204" pitchFamily="18" charset="0"/>
                          </a:rPr>
                          <m:t>𝑠</m:t>
                        </m:r>
                      </m:sub>
                    </m:sSub>
                    <m:d>
                      <m:dPr>
                        <m:ctrlPr>
                          <a:rPr lang="en-US" sz="1400" i="1">
                            <a:solidFill>
                              <a:srgbClr val="7030A0"/>
                            </a:solidFill>
                            <a:latin typeface="Cambria Math" panose="02040503050406030204" pitchFamily="18" charset="0"/>
                          </a:rPr>
                        </m:ctrlPr>
                      </m:dPr>
                      <m:e>
                        <m:r>
                          <a:rPr lang="en-US" sz="1400" i="1">
                            <a:solidFill>
                              <a:srgbClr val="7030A0"/>
                            </a:solidFill>
                            <a:latin typeface="Cambria Math" panose="02040503050406030204" pitchFamily="18" charset="0"/>
                          </a:rPr>
                          <m:t>𝑡</m:t>
                        </m:r>
                      </m:e>
                    </m:d>
                  </m:oMath>
                </a14:m>
                <a:r>
                  <a:rPr lang="en-US" sz="1400" dirty="0"/>
                  <a:t>=</a:t>
                </a:r>
                <a:r>
                  <a:rPr lang="ru-RU" sz="1400" dirty="0"/>
                  <a:t> </a:t>
                </a:r>
                <a14:m>
                  <m:oMath xmlns:m="http://schemas.openxmlformats.org/officeDocument/2006/math">
                    <m:sSub>
                      <m:sSubPr>
                        <m:ctrlPr>
                          <a:rPr lang="ru-RU"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r>
                      <a:rPr lang="en-US" sz="1400" i="1">
                        <a:latin typeface="Cambria Math" panose="02040503050406030204" pitchFamily="18" charset="0"/>
                        <a:ea typeface="Cambria Math" panose="02040503050406030204" pitchFamily="18" charset="0"/>
                      </a:rPr>
                      <m:t>∙</m:t>
                    </m:r>
                    <m:r>
                      <m:rPr>
                        <m:sty m:val="p"/>
                      </m:rPr>
                      <a:rPr lang="en-US" sz="1400">
                        <a:latin typeface="Cambria Math" panose="02040503050406030204" pitchFamily="18" charset="0"/>
                      </a:rPr>
                      <m:t>sin</m:t>
                    </m:r>
                    <m:d>
                      <m:dPr>
                        <m:ctrlPr>
                          <a:rPr lang="en-US" sz="1400" i="1">
                            <a:latin typeface="Cambria Math" panose="02040503050406030204" pitchFamily="18" charset="0"/>
                          </a:rPr>
                        </m:ctrlPr>
                      </m:dPr>
                      <m:e>
                        <m:r>
                          <m:rPr>
                            <m:sty m:val="p"/>
                          </m:rPr>
                          <a:rPr lang="en-US" sz="1400">
                            <a:latin typeface="Cambria Math" panose="02040503050406030204" pitchFamily="18" charset="0"/>
                          </a:rPr>
                          <m:t>f</m:t>
                        </m:r>
                        <m:r>
                          <a:rPr lang="en-US" sz="1400" i="1">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𝜋</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e>
                    </m:d>
                    <m:r>
                      <a:rPr lang="en-US" sz="1400">
                        <a:latin typeface="Cambria Math" panose="02040503050406030204" pitchFamily="18" charset="0"/>
                      </a:rPr>
                      <m:t>=</m:t>
                    </m:r>
                    <m:sSub>
                      <m:sSubPr>
                        <m:ctrlPr>
                          <a:rPr lang="ru-RU"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r>
                      <a:rPr lang="en-US" sz="1400" i="1">
                        <a:latin typeface="Cambria Math" panose="02040503050406030204" pitchFamily="18" charset="0"/>
                        <a:ea typeface="Cambria Math" panose="02040503050406030204" pitchFamily="18" charset="0"/>
                      </a:rPr>
                      <m:t>∙</m:t>
                    </m:r>
                    <m:r>
                      <m:rPr>
                        <m:sty m:val="p"/>
                      </m:rPr>
                      <a:rPr lang="en-US" sz="1400">
                        <a:latin typeface="Cambria Math" panose="02040503050406030204" pitchFamily="18" charset="0"/>
                      </a:rPr>
                      <m:t>sin</m:t>
                    </m:r>
                    <m:d>
                      <m:dPr>
                        <m:ctrlPr>
                          <a:rPr lang="en-US" sz="1400" i="1">
                            <a:latin typeface="Cambria Math" panose="02040503050406030204" pitchFamily="18" charset="0"/>
                          </a:rPr>
                        </m:ctrlPr>
                      </m:dPr>
                      <m:e>
                        <m:r>
                          <m:rPr>
                            <m:sty m:val="p"/>
                          </m:rPr>
                          <a:rPr lang="el-GR" sz="1400" i="1">
                            <a:latin typeface="Cambria Math" panose="02040503050406030204" pitchFamily="18" charset="0"/>
                            <a:ea typeface="Cambria Math" panose="02040503050406030204" pitchFamily="18" charset="0"/>
                          </a:rPr>
                          <m:t>ω</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e>
                    </m:d>
                  </m:oMath>
                </a14:m>
                <a:endParaRPr lang="en-US" sz="1400" dirty="0"/>
              </a:p>
              <a:p>
                <a:endParaRPr lang="ru-RU" sz="1400" dirty="0"/>
              </a:p>
              <a:p>
                <a:r>
                  <a:rPr lang="en-US" sz="1400" dirty="0">
                    <a:solidFill>
                      <a:schemeClr val="tx1"/>
                    </a:solidFill>
                    <a:latin typeface="Calibri" panose="020F0502020204030204" pitchFamily="34" charset="0"/>
                  </a:rPr>
                  <a:t>Voltage on the load resistance </a:t>
                </a:r>
                <a14:m>
                  <m:oMath xmlns:m="http://schemas.openxmlformats.org/officeDocument/2006/math">
                    <m:sSub>
                      <m:sSubPr>
                        <m:ctrlPr>
                          <a:rPr lang="en-US" sz="140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R</m:t>
                        </m:r>
                      </m:e>
                      <m:sub>
                        <m:r>
                          <m:rPr>
                            <m:sty m:val="p"/>
                          </m:rPr>
                          <a:rPr lang="en-US" sz="1400" b="0" i="0" smtClean="0">
                            <a:solidFill>
                              <a:schemeClr val="tx1"/>
                            </a:solidFill>
                            <a:latin typeface="Cambria Math" panose="02040503050406030204" pitchFamily="18" charset="0"/>
                          </a:rPr>
                          <m:t>L</m:t>
                        </m:r>
                      </m:sub>
                    </m:sSub>
                  </m:oMath>
                </a14:m>
                <a:endParaRPr lang="en-US" sz="1400" dirty="0">
                  <a:solidFill>
                    <a:schemeClr val="tx1"/>
                  </a:solidFill>
                  <a:latin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ru-RU" sz="1400" i="1" smtClean="0">
                              <a:solidFill>
                                <a:srgbClr val="002060"/>
                              </a:solidFill>
                              <a:latin typeface="Cambria Math" panose="02040503050406030204" pitchFamily="18" charset="0"/>
                            </a:rPr>
                          </m:ctrlPr>
                        </m:sSubPr>
                        <m:e>
                          <m:r>
                            <a:rPr lang="en-US" sz="1400" b="0" i="1" smtClean="0">
                              <a:solidFill>
                                <a:srgbClr val="002060"/>
                              </a:solidFill>
                              <a:latin typeface="Cambria Math" panose="02040503050406030204" pitchFamily="18" charset="0"/>
                            </a:rPr>
                            <m:t>𝑣</m:t>
                          </m:r>
                        </m:e>
                        <m:sub>
                          <m:sSub>
                            <m:sSubPr>
                              <m:ctrlPr>
                                <a:rPr lang="en-US" sz="1400" b="0" i="1" smtClean="0">
                                  <a:solidFill>
                                    <a:srgbClr val="002060"/>
                                  </a:solidFill>
                                  <a:latin typeface="Cambria Math" panose="02040503050406030204" pitchFamily="18" charset="0"/>
                                </a:rPr>
                              </m:ctrlPr>
                            </m:sSubPr>
                            <m:e>
                              <m:r>
                                <a:rPr lang="en-US" sz="1400" b="0" i="1" smtClean="0">
                                  <a:solidFill>
                                    <a:srgbClr val="002060"/>
                                  </a:solidFill>
                                  <a:latin typeface="Cambria Math" panose="02040503050406030204" pitchFamily="18" charset="0"/>
                                </a:rPr>
                                <m:t>𝑅</m:t>
                              </m:r>
                            </m:e>
                            <m:sub>
                              <m:r>
                                <a:rPr lang="en-US" sz="1400" b="0" i="1" smtClean="0">
                                  <a:solidFill>
                                    <a:srgbClr val="002060"/>
                                  </a:solidFill>
                                  <a:latin typeface="Cambria Math" panose="02040503050406030204" pitchFamily="18" charset="0"/>
                                </a:rPr>
                                <m:t>𝐿</m:t>
                              </m:r>
                            </m:sub>
                          </m:sSub>
                        </m:sub>
                      </m:sSub>
                      <m:r>
                        <a:rPr lang="en-US" sz="1400" b="0" i="1" smtClean="0">
                          <a:solidFill>
                            <a:srgbClr val="002060"/>
                          </a:solidFill>
                          <a:latin typeface="Cambria Math" panose="02040503050406030204" pitchFamily="18" charset="0"/>
                        </a:rPr>
                        <m:t>(</m:t>
                      </m:r>
                      <m:r>
                        <a:rPr lang="en-US" sz="1400" b="0" i="1" smtClean="0">
                          <a:solidFill>
                            <a:srgbClr val="002060"/>
                          </a:solidFill>
                          <a:latin typeface="Cambria Math" panose="02040503050406030204" pitchFamily="18" charset="0"/>
                        </a:rPr>
                        <m:t>𝑡</m:t>
                      </m:r>
                      <m:r>
                        <a:rPr lang="en-US" sz="1400" b="0" i="1" smtClean="0">
                          <a:solidFill>
                            <a:srgbClr val="002060"/>
                          </a:solidFill>
                          <a:latin typeface="Cambria Math" panose="02040503050406030204" pitchFamily="18" charset="0"/>
                        </a:rPr>
                        <m:t>)</m:t>
                      </m:r>
                      <m:r>
                        <a:rPr lang="ru-RU" sz="1400" i="0">
                          <a:latin typeface="Cambria Math" panose="02040503050406030204" pitchFamily="18" charset="0"/>
                        </a:rPr>
                        <m:t>=</m:t>
                      </m:r>
                      <m:d>
                        <m:dPr>
                          <m:begChr m:val="{"/>
                          <m:endChr m:val=""/>
                          <m:ctrlPr>
                            <a:rPr lang="ru-RU" sz="1400" i="1">
                              <a:solidFill>
                                <a:srgbClr val="836967"/>
                              </a:solidFill>
                              <a:latin typeface="Cambria Math" panose="02040503050406030204" pitchFamily="18" charset="0"/>
                            </a:rPr>
                          </m:ctrlPr>
                        </m:dPr>
                        <m:e>
                          <m:eqArr>
                            <m:eqArrPr>
                              <m:ctrlPr>
                                <a:rPr lang="ru-RU" sz="1400" i="1" smtClean="0">
                                  <a:solidFill>
                                    <a:schemeClr val="tx1"/>
                                  </a:solidFill>
                                  <a:latin typeface="Cambria Math" panose="02040503050406030204" pitchFamily="18" charset="0"/>
                                </a:rPr>
                              </m:ctrlPr>
                            </m:eqArrPr>
                            <m:e>
                              <m:r>
                                <a:rPr lang="ru-RU" sz="1400" i="0">
                                  <a:solidFill>
                                    <a:schemeClr val="tx1"/>
                                  </a:solidFill>
                                  <a:latin typeface="Cambria Math" panose="02040503050406030204" pitchFamily="18" charset="0"/>
                                </a:rPr>
                                <m:t>&amp;</m:t>
                              </m:r>
                              <m:r>
                                <a:rPr lang="en-US" sz="1400" b="0" i="1" smtClean="0">
                                  <a:solidFill>
                                    <a:schemeClr val="tx1"/>
                                  </a:solidFill>
                                  <a:latin typeface="Cambria Math" panose="02040503050406030204" pitchFamily="18" charset="0"/>
                                </a:rPr>
                                <m:t>0</m:t>
                              </m:r>
                              <m:r>
                                <a:rPr lang="ru-RU" sz="1400" i="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𝑖𝑓</m:t>
                              </m:r>
                              <m:r>
                                <a:rPr lang="en-US" sz="1400" b="0" i="1" smtClean="0">
                                  <a:solidFill>
                                    <a:schemeClr val="tx1"/>
                                  </a:solidFill>
                                  <a:latin typeface="Cambria Math" panose="02040503050406030204" pitchFamily="18" charset="0"/>
                                </a:rPr>
                                <m:t>     </m:t>
                              </m:r>
                              <m:sSub>
                                <m:sSubPr>
                                  <m:ctrlPr>
                                    <a:rPr lang="ru-RU"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𝑣</m:t>
                                  </m:r>
                                </m:e>
                                <m:sub>
                                  <m:r>
                                    <a:rPr lang="en-US" sz="1400" i="1">
                                      <a:solidFill>
                                        <a:srgbClr val="7030A0"/>
                                      </a:solidFill>
                                      <a:latin typeface="Cambria Math" panose="02040503050406030204" pitchFamily="18" charset="0"/>
                                    </a:rPr>
                                    <m:t>𝑠</m:t>
                                  </m:r>
                                </m:sub>
                              </m:sSub>
                              <m:d>
                                <m:dPr>
                                  <m:ctrlPr>
                                    <a:rPr lang="en-US" sz="1400" b="0" i="1" smtClean="0">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𝑡</m:t>
                                  </m:r>
                                </m:e>
                              </m:d>
                              <m:r>
                                <a:rPr lang="en-US" sz="1400" i="1">
                                  <a:solidFill>
                                    <a:schemeClr val="tx2"/>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rPr>
                                <m:t>0</m:t>
                              </m:r>
                            </m:e>
                            <m:e>
                              <m:r>
                                <a:rPr lang="ru-RU" sz="1400" i="0">
                                  <a:solidFill>
                                    <a:schemeClr val="tx1"/>
                                  </a:solidFill>
                                  <a:latin typeface="Cambria Math" panose="02040503050406030204" pitchFamily="18" charset="0"/>
                                </a:rPr>
                                <m:t>&amp;</m:t>
                              </m:r>
                              <m:sSub>
                                <m:sSubPr>
                                  <m:ctrlPr>
                                    <a:rPr lang="ru-RU"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𝑣</m:t>
                                  </m:r>
                                </m:e>
                                <m:sub>
                                  <m:r>
                                    <a:rPr lang="en-US" sz="1400" i="1">
                                      <a:solidFill>
                                        <a:srgbClr val="7030A0"/>
                                      </a:solidFill>
                                      <a:latin typeface="Cambria Math" panose="02040503050406030204" pitchFamily="18" charset="0"/>
                                    </a:rPr>
                                    <m:t>𝑠</m:t>
                                  </m:r>
                                </m:sub>
                              </m:sSub>
                              <m:d>
                                <m:dPr>
                                  <m:ctrlPr>
                                    <a:rPr lang="en-US" sz="1400" i="1">
                                      <a:solidFill>
                                        <a:srgbClr val="7030A0"/>
                                      </a:solidFill>
                                      <a:latin typeface="Cambria Math" panose="02040503050406030204" pitchFamily="18" charset="0"/>
                                    </a:rPr>
                                  </m:ctrlPr>
                                </m:dPr>
                                <m:e>
                                  <m:r>
                                    <a:rPr lang="en-US" sz="1400" i="1">
                                      <a:solidFill>
                                        <a:srgbClr val="7030A0"/>
                                      </a:solidFill>
                                      <a:latin typeface="Cambria Math" panose="02040503050406030204" pitchFamily="18" charset="0"/>
                                    </a:rPr>
                                    <m:t>𝑡</m:t>
                                  </m:r>
                                </m:e>
                              </m:d>
                              <m:r>
                                <a:rPr lang="ru-RU" sz="140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𝑖𝑓</m:t>
                              </m:r>
                              <m:sSub>
                                <m:sSubPr>
                                  <m:ctrlPr>
                                    <a:rPr lang="ru-RU" sz="1400" i="1">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𝑣</m:t>
                                  </m:r>
                                </m:e>
                                <m:sub>
                                  <m:r>
                                    <a:rPr lang="en-US" sz="1400" i="1">
                                      <a:solidFill>
                                        <a:srgbClr val="7030A0"/>
                                      </a:solidFill>
                                      <a:latin typeface="Cambria Math" panose="02040503050406030204" pitchFamily="18" charset="0"/>
                                    </a:rPr>
                                    <m:t>𝑠</m:t>
                                  </m:r>
                                </m:sub>
                              </m:sSub>
                              <m:d>
                                <m:dPr>
                                  <m:ctrlPr>
                                    <a:rPr lang="en-US" sz="1400" i="1">
                                      <a:solidFill>
                                        <a:srgbClr val="7030A0"/>
                                      </a:solidFill>
                                      <a:latin typeface="Cambria Math" panose="02040503050406030204" pitchFamily="18" charset="0"/>
                                    </a:rPr>
                                  </m:ctrlPr>
                                </m:dPr>
                                <m:e>
                                  <m:r>
                                    <a:rPr lang="en-US" sz="1400" i="1">
                                      <a:solidFill>
                                        <a:srgbClr val="7030A0"/>
                                      </a:solidFill>
                                      <a:latin typeface="Cambria Math" panose="02040503050406030204" pitchFamily="18" charset="0"/>
                                    </a:rPr>
                                    <m:t>𝑡</m:t>
                                  </m:r>
                                </m:e>
                              </m:d>
                              <m:r>
                                <a:rPr lang="en-US" sz="1400" b="0" i="1" smtClean="0">
                                  <a:solidFill>
                                    <a:schemeClr val="tx1"/>
                                  </a:solidFill>
                                  <a:latin typeface="Cambria Math" panose="02040503050406030204" pitchFamily="18" charset="0"/>
                                </a:rPr>
                                <m:t>&gt;</m:t>
                              </m:r>
                              <m:r>
                                <a:rPr lang="en-US" sz="1400" i="1">
                                  <a:solidFill>
                                    <a:schemeClr val="tx1"/>
                                  </a:solidFill>
                                  <a:latin typeface="Cambria Math" panose="02040503050406030204" pitchFamily="18" charset="0"/>
                                </a:rPr>
                                <m:t>0</m:t>
                              </m:r>
                            </m:e>
                          </m:eqArr>
                        </m:e>
                      </m:d>
                    </m:oMath>
                  </m:oMathPara>
                </a14:m>
                <a:endParaRPr lang="ru-RU" sz="1400" dirty="0"/>
              </a:p>
            </p:txBody>
          </p:sp>
        </mc:Choice>
        <mc:Fallback xmlns="">
          <p:sp>
            <p:nvSpPr>
              <p:cNvPr id="15" name="TextBox 14">
                <a:extLst>
                  <a:ext uri="{FF2B5EF4-FFF2-40B4-BE49-F238E27FC236}">
                    <a16:creationId xmlns:a16="http://schemas.microsoft.com/office/drawing/2014/main" id="{31241138-2185-4278-BAD8-B57B818CC28B}"/>
                  </a:ext>
                </a:extLst>
              </p:cNvPr>
              <p:cNvSpPr txBox="1">
                <a:spLocks noRot="1" noChangeAspect="1" noMove="1" noResize="1" noEditPoints="1" noAdjustHandles="1" noChangeArrowheads="1" noChangeShapeType="1" noTextEdit="1"/>
              </p:cNvSpPr>
              <p:nvPr/>
            </p:nvSpPr>
            <p:spPr>
              <a:xfrm>
                <a:off x="4572000" y="621879"/>
                <a:ext cx="4337684" cy="1434688"/>
              </a:xfrm>
              <a:prstGeom prst="rect">
                <a:avLst/>
              </a:prstGeom>
              <a:blipFill>
                <a:blip r:embed="rId5"/>
                <a:stretch>
                  <a:fillRect l="-1966" t="-12340" b="-105532"/>
                </a:stretch>
              </a:blipFill>
            </p:spPr>
            <p:txBody>
              <a:bodyPr/>
              <a:lstStyle/>
              <a:p>
                <a:r>
                  <a:rPr lang="ru-RU">
                    <a:noFill/>
                  </a:rPr>
                  <a:t> </a:t>
                </a:r>
              </a:p>
            </p:txBody>
          </p:sp>
        </mc:Fallback>
      </mc:AlternateContent>
      <p:pic>
        <p:nvPicPr>
          <p:cNvPr id="16" name="Picture 4">
            <a:extLst>
              <a:ext uri="{FF2B5EF4-FFF2-40B4-BE49-F238E27FC236}">
                <a16:creationId xmlns:a16="http://schemas.microsoft.com/office/drawing/2014/main" id="{90D93CD0-6C74-42C3-B39B-1EF801CB86A3}"/>
              </a:ext>
            </a:extLst>
          </p:cNvPr>
          <p:cNvPicPr>
            <a:picLocks noChangeAspect="1"/>
          </p:cNvPicPr>
          <p:nvPr/>
        </p:nvPicPr>
        <p:blipFill rotWithShape="1">
          <a:blip r:embed="rId6"/>
          <a:srcRect b="14183"/>
          <a:stretch/>
        </p:blipFill>
        <p:spPr>
          <a:xfrm>
            <a:off x="234316" y="601382"/>
            <a:ext cx="3443543" cy="1337054"/>
          </a:xfrm>
          <a:prstGeom prst="rect">
            <a:avLst/>
          </a:prstGeom>
        </p:spPr>
      </p:pic>
    </p:spTree>
    <p:extLst>
      <p:ext uri="{BB962C8B-B14F-4D97-AF65-F5344CB8AC3E}">
        <p14:creationId xmlns:p14="http://schemas.microsoft.com/office/powerpoint/2010/main" val="1751824205"/>
      </p:ext>
    </p:extLst>
  </p:cSld>
  <p:clrMapOvr>
    <a:masterClrMapping/>
  </p:clrMapOvr>
</p:sld>
</file>

<file path=ppt/theme/theme1.xml><?xml version="1.0" encoding="utf-8"?>
<a:theme xmlns:a="http://schemas.openxmlformats.org/drawingml/2006/main" name="1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f053ed5-090e-46c5-9005-e386eca115f5">
      <Terms xmlns="http://schemas.microsoft.com/office/infopath/2007/PartnerControls"/>
    </lcf76f155ced4ddcb4097134ff3c332f>
    <TaxCatchAll xmlns="32002c94-0d92-4976-a9f5-48ab22bccc7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CFA2B30989F73D43AF451FFCF3D3DD95" ma:contentTypeVersion="11" ma:contentTypeDescription="Создание документа." ma:contentTypeScope="" ma:versionID="1bbf454b9f45e9ea672e9fd01b523aca">
  <xsd:schema xmlns:xsd="http://www.w3.org/2001/XMLSchema" xmlns:xs="http://www.w3.org/2001/XMLSchema" xmlns:p="http://schemas.microsoft.com/office/2006/metadata/properties" xmlns:ns2="cf053ed5-090e-46c5-9005-e386eca115f5" xmlns:ns3="32002c94-0d92-4976-a9f5-48ab22bccc70" targetNamespace="http://schemas.microsoft.com/office/2006/metadata/properties" ma:root="true" ma:fieldsID="65fac52e23e8bbf25e127b75ae37f5a1" ns2:_="" ns3:_="">
    <xsd:import namespace="cf053ed5-090e-46c5-9005-e386eca115f5"/>
    <xsd:import namespace="32002c94-0d92-4976-a9f5-48ab22bccc7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053ed5-090e-46c5-9005-e386eca115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Теги изображений" ma:readOnly="false" ma:fieldId="{5cf76f15-5ced-4ddc-b409-7134ff3c332f}" ma:taxonomyMulti="true" ma:sspId="66735372-3f99-461e-8bec-814d6c1cb42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2002c94-0d92-4976-a9f5-48ab22bccc7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9b0dddd-6638-4a18-bbab-26b5a0694ed3}" ma:internalName="TaxCatchAll" ma:showField="CatchAllData" ma:web="32002c94-0d92-4976-a9f5-48ab22bccc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6123EC-C7ED-4166-8ACB-6DECA667A132}">
  <ds:schemaRefs>
    <ds:schemaRef ds:uri="http://purl.org/dc/terms/"/>
    <ds:schemaRef ds:uri="http://www.w3.org/XML/1998/namespace"/>
    <ds:schemaRef ds:uri="http://purl.org/dc/dcmitype/"/>
    <ds:schemaRef ds:uri="cf053ed5-090e-46c5-9005-e386eca115f5"/>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purl.org/dc/elements/1.1/"/>
    <ds:schemaRef ds:uri="32002c94-0d92-4976-a9f5-48ab22bccc70"/>
  </ds:schemaRefs>
</ds:datastoreItem>
</file>

<file path=customXml/itemProps2.xml><?xml version="1.0" encoding="utf-8"?>
<ds:datastoreItem xmlns:ds="http://schemas.openxmlformats.org/officeDocument/2006/customXml" ds:itemID="{252278E7-26C6-4469-94F7-B96C95065F40}">
  <ds:schemaRefs>
    <ds:schemaRef ds:uri="http://schemas.microsoft.com/sharepoint/v3/contenttype/forms"/>
  </ds:schemaRefs>
</ds:datastoreItem>
</file>

<file path=customXml/itemProps3.xml><?xml version="1.0" encoding="utf-8"?>
<ds:datastoreItem xmlns:ds="http://schemas.openxmlformats.org/officeDocument/2006/customXml" ds:itemID="{B6F5F2D9-2F53-42E0-BAD4-75DC1976C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053ed5-090e-46c5-9005-e386eca115f5"/>
    <ds:schemaRef ds:uri="32002c94-0d92-4976-a9f5-48ab22bccc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2873</TotalTime>
  <Words>3594</Words>
  <Application>Microsoft Office PowerPoint</Application>
  <PresentationFormat>On-screen Show (16:9)</PresentationFormat>
  <Paragraphs>463</Paragraphs>
  <Slides>45</Slides>
  <Notes>32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45</vt:i4>
      </vt:variant>
    </vt:vector>
  </HeadingPairs>
  <TitlesOfParts>
    <vt:vector size="59" baseType="lpstr">
      <vt:lpstr>ALS Schlange sans</vt:lpstr>
      <vt:lpstr>ALSSchlangesans-Bold</vt:lpstr>
      <vt:lpstr>Arial</vt:lpstr>
      <vt:lpstr>Calibri</vt:lpstr>
      <vt:lpstr>Calibri Light</vt:lpstr>
      <vt:lpstr>Cambria Math</vt:lpstr>
      <vt:lpstr>Golos Text</vt:lpstr>
      <vt:lpstr>Golos Text DemiBold</vt:lpstr>
      <vt:lpstr>Times New Roman</vt:lpstr>
      <vt:lpstr>Times-Italic</vt:lpstr>
      <vt:lpstr>Times-Roman</vt:lpstr>
      <vt:lpstr>1_Cover</vt:lpstr>
      <vt:lpstr>Тема1</vt:lpstr>
      <vt:lpstr>Custom Design</vt:lpstr>
      <vt:lpstr>Laboratory Work 1 Simple semiconductor device circuits design and simulation</vt:lpstr>
      <vt:lpstr>Summary</vt:lpstr>
      <vt:lpstr>Goal and tasks</vt:lpstr>
      <vt:lpstr>pn-junction under external voltage</vt:lpstr>
      <vt:lpstr>Forward-biased diode models</vt:lpstr>
      <vt:lpstr>Diode active resistance</vt:lpstr>
      <vt:lpstr>Diode active resistance</vt:lpstr>
      <vt:lpstr>Diode breakdown</vt:lpstr>
      <vt:lpstr>Half-Wave Rectifier (HWR)</vt:lpstr>
      <vt:lpstr>Half-Wave Rectifier  with DC filter capacitor</vt:lpstr>
      <vt:lpstr>Half-Wave Rectifier  with DC filter capacitor</vt:lpstr>
      <vt:lpstr>Half-Wave Rectifier  with DC filter capacitor</vt:lpstr>
      <vt:lpstr>Half-Wave Rectifier  with DC filter capacitor</vt:lpstr>
      <vt:lpstr>Half-Wave Rectifier  with DC filter capacitor</vt:lpstr>
      <vt:lpstr>Center-Tap Full Wave Rectifier</vt:lpstr>
      <vt:lpstr>Full Wave Bridge Rectifier</vt:lpstr>
      <vt:lpstr>Full-Wave rectifiers (without C-filter)</vt:lpstr>
      <vt:lpstr>Full-Wave rectifiers (without C-filter)</vt:lpstr>
      <vt:lpstr>Full-Wave rectifiers (with C-filter)</vt:lpstr>
      <vt:lpstr>Full-Wave rectifiers (with C-filter)</vt:lpstr>
      <vt:lpstr>Evaluations </vt:lpstr>
      <vt:lpstr>Step One: LT Spice XVII start</vt:lpstr>
      <vt:lpstr>Step Two: Lab1_Rectifiers.asc</vt:lpstr>
      <vt:lpstr>Step Three: Variant data</vt:lpstr>
      <vt:lpstr>Step Four: Simulation</vt:lpstr>
      <vt:lpstr>Step Five: Results</vt:lpstr>
      <vt:lpstr>Step Five: Results</vt:lpstr>
      <vt:lpstr>Step Five: Results</vt:lpstr>
      <vt:lpstr>Step Five: Results</vt:lpstr>
      <vt:lpstr>Theta issues</vt:lpstr>
      <vt:lpstr>Theta issues</vt:lpstr>
      <vt:lpstr>Step Five: Results</vt:lpstr>
      <vt:lpstr>Step Five: Results</vt:lpstr>
      <vt:lpstr>Without filter/with filter issues</vt:lpstr>
      <vt:lpstr>Evaluations</vt:lpstr>
      <vt:lpstr>Practice task 1 Simple semiconductor device circuits design </vt:lpstr>
      <vt:lpstr>Diode active resistance</vt:lpstr>
      <vt:lpstr>Diode active resistance</vt:lpstr>
      <vt:lpstr>Diode active resistance</vt:lpstr>
      <vt:lpstr>Diode active resistance</vt:lpstr>
      <vt:lpstr>Diode VI in LT Spice</vt:lpstr>
      <vt:lpstr>Diode active resistance</vt:lpstr>
      <vt:lpstr>Diode active resistance</vt:lpstr>
      <vt:lpstr>Step Five: Submit practice results form before 1.10.2021!!</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Поляков Николай Александрович</cp:lastModifiedBy>
  <cp:revision>7</cp:revision>
  <dcterms:created xsi:type="dcterms:W3CDTF">2014-06-27T12:30:22Z</dcterms:created>
  <dcterms:modified xsi:type="dcterms:W3CDTF">2022-10-28T04:38:34Z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0x010100CFA2B30989F73D43AF451FFCF3D3DD95</vt:lpwstr>
  </property>
  <property fmtid="{D5CDD505-2E9C-101B-9397-08002B2CF9AE}" pid="3" name="MediaServiceImageTags">
    <vt:lpwstr/>
  </property>
</Properties>
</file>